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 id="2147483692" r:id="rId5"/>
  </p:sldMasterIdLst>
  <p:notesMasterIdLst>
    <p:notesMasterId r:id="rId36"/>
  </p:notesMasterIdLst>
  <p:handoutMasterIdLst>
    <p:handoutMasterId r:id="rId37"/>
  </p:handoutMasterIdLst>
  <p:sldIdLst>
    <p:sldId id="256" r:id="rId6"/>
    <p:sldId id="265" r:id="rId7"/>
    <p:sldId id="261" r:id="rId8"/>
    <p:sldId id="270" r:id="rId9"/>
    <p:sldId id="287" r:id="rId10"/>
    <p:sldId id="291" r:id="rId11"/>
    <p:sldId id="262"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93" r:id="rId29"/>
    <p:sldId id="294" r:id="rId30"/>
    <p:sldId id="295" r:id="rId31"/>
    <p:sldId id="288" r:id="rId32"/>
    <p:sldId id="297" r:id="rId33"/>
    <p:sldId id="299" r:id="rId34"/>
    <p:sldId id="298" r:id="rId35"/>
  </p:sldIdLst>
  <p:sldSz cx="9144000" cy="6858000" type="screen4x3"/>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CF8D95-05DB-4878-BC8D-092DA88931E2}" v="253" dt="2020-06-02T08:00:21.6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varScale="1">
        <p:scale>
          <a:sx n="109" d="100"/>
          <a:sy n="109" d="100"/>
        </p:scale>
        <p:origin x="169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Porter" userId="caeb4aa7-6afb-46a3-a995-19b0c182e2ba" providerId="ADAL" clId="{06CF8D95-05DB-4878-BC8D-092DA88931E2}"/>
    <pc:docChg chg="undo redo custSel mod addSld delSld modSld sldOrd">
      <pc:chgData name="Mr Porter" userId="caeb4aa7-6afb-46a3-a995-19b0c182e2ba" providerId="ADAL" clId="{06CF8D95-05DB-4878-BC8D-092DA88931E2}" dt="2020-05-26T10:44:40.892" v="2040"/>
      <pc:docMkLst>
        <pc:docMk/>
      </pc:docMkLst>
      <pc:sldChg chg="addSp delSp modSp mod">
        <pc:chgData name="Mr Porter" userId="caeb4aa7-6afb-46a3-a995-19b0c182e2ba" providerId="ADAL" clId="{06CF8D95-05DB-4878-BC8D-092DA88931E2}" dt="2020-05-26T10:44:40.892" v="2040"/>
        <pc:sldMkLst>
          <pc:docMk/>
          <pc:sldMk cId="3606514065" sldId="256"/>
        </pc:sldMkLst>
        <pc:spChg chg="mod">
          <ac:chgData name="Mr Porter" userId="caeb4aa7-6afb-46a3-a995-19b0c182e2ba" providerId="ADAL" clId="{06CF8D95-05DB-4878-BC8D-092DA88931E2}" dt="2020-05-26T09:39:13.968" v="26" actId="20577"/>
          <ac:spMkLst>
            <pc:docMk/>
            <pc:sldMk cId="3606514065" sldId="256"/>
            <ac:spMk id="3" creationId="{00000000-0000-0000-0000-000000000000}"/>
          </ac:spMkLst>
        </pc:spChg>
        <pc:picChg chg="del">
          <ac:chgData name="Mr Porter" userId="caeb4aa7-6afb-46a3-a995-19b0c182e2ba" providerId="ADAL" clId="{06CF8D95-05DB-4878-BC8D-092DA88931E2}" dt="2020-05-26T10:43:19.048" v="2030" actId="478"/>
          <ac:picMkLst>
            <pc:docMk/>
            <pc:sldMk cId="3606514065" sldId="256"/>
            <ac:picMk id="4" creationId="{00000000-0000-0000-0000-000000000000}"/>
          </ac:picMkLst>
        </pc:picChg>
        <pc:picChg chg="add mod">
          <ac:chgData name="Mr Porter" userId="caeb4aa7-6afb-46a3-a995-19b0c182e2ba" providerId="ADAL" clId="{06CF8D95-05DB-4878-BC8D-092DA88931E2}" dt="2020-05-26T10:44:40.892" v="2040"/>
          <ac:picMkLst>
            <pc:docMk/>
            <pc:sldMk cId="3606514065" sldId="256"/>
            <ac:picMk id="19458" creationId="{849FFB70-BE3C-4130-80CF-7666DDBDC620}"/>
          </ac:picMkLst>
        </pc:picChg>
      </pc:sldChg>
      <pc:sldChg chg="del">
        <pc:chgData name="Mr Porter" userId="caeb4aa7-6afb-46a3-a995-19b0c182e2ba" providerId="ADAL" clId="{06CF8D95-05DB-4878-BC8D-092DA88931E2}" dt="2020-05-26T09:42:41.188" v="365" actId="47"/>
        <pc:sldMkLst>
          <pc:docMk/>
          <pc:sldMk cId="2124926539" sldId="258"/>
        </pc:sldMkLst>
      </pc:sldChg>
      <pc:sldChg chg="del">
        <pc:chgData name="Mr Porter" userId="caeb4aa7-6afb-46a3-a995-19b0c182e2ba" providerId="ADAL" clId="{06CF8D95-05DB-4878-BC8D-092DA88931E2}" dt="2020-05-26T09:48:05.135" v="462" actId="47"/>
        <pc:sldMkLst>
          <pc:docMk/>
          <pc:sldMk cId="3000253610" sldId="260"/>
        </pc:sldMkLst>
      </pc:sldChg>
      <pc:sldChg chg="addSp delSp modSp mod ord setBg setClrOvrMap">
        <pc:chgData name="Mr Porter" userId="caeb4aa7-6afb-46a3-a995-19b0c182e2ba" providerId="ADAL" clId="{06CF8D95-05DB-4878-BC8D-092DA88931E2}" dt="2020-05-26T09:43:18.909" v="461" actId="20577"/>
        <pc:sldMkLst>
          <pc:docMk/>
          <pc:sldMk cId="1920951925" sldId="261"/>
        </pc:sldMkLst>
        <pc:spChg chg="mod">
          <ac:chgData name="Mr Porter" userId="caeb4aa7-6afb-46a3-a995-19b0c182e2ba" providerId="ADAL" clId="{06CF8D95-05DB-4878-BC8D-092DA88931E2}" dt="2020-05-26T09:43:18.909" v="461" actId="20577"/>
          <ac:spMkLst>
            <pc:docMk/>
            <pc:sldMk cId="1920951925" sldId="261"/>
            <ac:spMk id="2" creationId="{00000000-0000-0000-0000-000000000000}"/>
          </ac:spMkLst>
        </pc:spChg>
        <pc:spChg chg="mod">
          <ac:chgData name="Mr Porter" userId="caeb4aa7-6afb-46a3-a995-19b0c182e2ba" providerId="ADAL" clId="{06CF8D95-05DB-4878-BC8D-092DA88931E2}" dt="2020-05-26T09:42:29.448" v="362" actId="26606"/>
          <ac:spMkLst>
            <pc:docMk/>
            <pc:sldMk cId="1920951925" sldId="261"/>
            <ac:spMk id="4" creationId="{00000000-0000-0000-0000-000000000000}"/>
          </ac:spMkLst>
        </pc:spChg>
        <pc:spChg chg="del">
          <ac:chgData name="Mr Porter" userId="caeb4aa7-6afb-46a3-a995-19b0c182e2ba" providerId="ADAL" clId="{06CF8D95-05DB-4878-BC8D-092DA88931E2}" dt="2020-05-26T09:42:29.448" v="362" actId="26606"/>
          <ac:spMkLst>
            <pc:docMk/>
            <pc:sldMk cId="1920951925" sldId="261"/>
            <ac:spMk id="9" creationId="{647F247E-B679-44E9-93C2-B2DD5EFB2B8D}"/>
          </ac:spMkLst>
        </pc:spChg>
        <pc:spChg chg="del">
          <ac:chgData name="Mr Porter" userId="caeb4aa7-6afb-46a3-a995-19b0c182e2ba" providerId="ADAL" clId="{06CF8D95-05DB-4878-BC8D-092DA88931E2}" dt="2020-05-26T09:42:29.448" v="362" actId="26606"/>
          <ac:spMkLst>
            <pc:docMk/>
            <pc:sldMk cId="1920951925" sldId="261"/>
            <ac:spMk id="11" creationId="{FEE15661-B0F2-42AE-A75B-0999B2CF5983}"/>
          </ac:spMkLst>
        </pc:spChg>
        <pc:spChg chg="del">
          <ac:chgData name="Mr Porter" userId="caeb4aa7-6afb-46a3-a995-19b0c182e2ba" providerId="ADAL" clId="{06CF8D95-05DB-4878-BC8D-092DA88931E2}" dt="2020-05-26T09:42:29.448" v="362" actId="26606"/>
          <ac:spMkLst>
            <pc:docMk/>
            <pc:sldMk cId="1920951925" sldId="261"/>
            <ac:spMk id="13" creationId="{354706C1-38B7-4C23-8749-906CB0DC80A8}"/>
          </ac:spMkLst>
        </pc:spChg>
        <pc:spChg chg="add">
          <ac:chgData name="Mr Porter" userId="caeb4aa7-6afb-46a3-a995-19b0c182e2ba" providerId="ADAL" clId="{06CF8D95-05DB-4878-BC8D-092DA88931E2}" dt="2020-05-26T09:42:29.448" v="362" actId="26606"/>
          <ac:spMkLst>
            <pc:docMk/>
            <pc:sldMk cId="1920951925" sldId="261"/>
            <ac:spMk id="20" creationId="{57D175FC-84CC-4D12-A5E2-FA27D934E9CE}"/>
          </ac:spMkLst>
        </pc:spChg>
        <pc:picChg chg="add mod ord">
          <ac:chgData name="Mr Porter" userId="caeb4aa7-6afb-46a3-a995-19b0c182e2ba" providerId="ADAL" clId="{06CF8D95-05DB-4878-BC8D-092DA88931E2}" dt="2020-05-26T09:42:46.350" v="366" actId="27614"/>
          <ac:picMkLst>
            <pc:docMk/>
            <pc:sldMk cId="1920951925" sldId="261"/>
            <ac:picMk id="12" creationId="{CF22C096-8B43-4290-8DAE-11992FAA765D}"/>
          </ac:picMkLst>
        </pc:picChg>
        <pc:picChg chg="del">
          <ac:chgData name="Mr Porter" userId="caeb4aa7-6afb-46a3-a995-19b0c182e2ba" providerId="ADAL" clId="{06CF8D95-05DB-4878-BC8D-092DA88931E2}" dt="2020-05-26T09:42:22.250" v="359" actId="478"/>
          <ac:picMkLst>
            <pc:docMk/>
            <pc:sldMk cId="1920951925" sldId="261"/>
            <ac:picMk id="14" creationId="{B3B27CAF-C34E-4D39-8BFA-46D5E3B51ADF}"/>
          </ac:picMkLst>
        </pc:picChg>
        <pc:picChg chg="del">
          <ac:chgData name="Mr Porter" userId="caeb4aa7-6afb-46a3-a995-19b0c182e2ba" providerId="ADAL" clId="{06CF8D95-05DB-4878-BC8D-092DA88931E2}" dt="2020-05-26T09:42:22.721" v="360" actId="478"/>
          <ac:picMkLst>
            <pc:docMk/>
            <pc:sldMk cId="1920951925" sldId="261"/>
            <ac:picMk id="17" creationId="{06A84490-7E24-4C45-9162-3241004C571B}"/>
          </ac:picMkLst>
        </pc:picChg>
        <pc:picChg chg="del">
          <ac:chgData name="Mr Porter" userId="caeb4aa7-6afb-46a3-a995-19b0c182e2ba" providerId="ADAL" clId="{06CF8D95-05DB-4878-BC8D-092DA88931E2}" dt="2020-05-26T09:42:23.471" v="361" actId="478"/>
          <ac:picMkLst>
            <pc:docMk/>
            <pc:sldMk cId="1920951925" sldId="261"/>
            <ac:picMk id="19" creationId="{10641837-4DAD-4F10-B0F7-6F1503038BBE}"/>
          </ac:picMkLst>
        </pc:picChg>
        <pc:cxnChg chg="del">
          <ac:chgData name="Mr Porter" userId="caeb4aa7-6afb-46a3-a995-19b0c182e2ba" providerId="ADAL" clId="{06CF8D95-05DB-4878-BC8D-092DA88931E2}" dt="2020-05-26T09:42:29.448" v="362" actId="26606"/>
          <ac:cxnSpMkLst>
            <pc:docMk/>
            <pc:sldMk cId="1920951925" sldId="261"/>
            <ac:cxnSpMk id="15" creationId="{CD161189-7A5B-4B2B-93DC-777102994750}"/>
          </ac:cxnSpMkLst>
        </pc:cxnChg>
        <pc:cxnChg chg="add">
          <ac:chgData name="Mr Porter" userId="caeb4aa7-6afb-46a3-a995-19b0c182e2ba" providerId="ADAL" clId="{06CF8D95-05DB-4878-BC8D-092DA88931E2}" dt="2020-05-26T09:42:29.448" v="362" actId="26606"/>
          <ac:cxnSpMkLst>
            <pc:docMk/>
            <pc:sldMk cId="1920951925" sldId="261"/>
            <ac:cxnSpMk id="22" creationId="{8AC38328-2D50-4DDB-BD20-28DE12E4996E}"/>
          </ac:cxnSpMkLst>
        </pc:cxnChg>
      </pc:sldChg>
      <pc:sldChg chg="addSp delSp modSp mod">
        <pc:chgData name="Mr Porter" userId="caeb4aa7-6afb-46a3-a995-19b0c182e2ba" providerId="ADAL" clId="{06CF8D95-05DB-4878-BC8D-092DA88931E2}" dt="2020-05-26T09:52:38.289" v="844"/>
        <pc:sldMkLst>
          <pc:docMk/>
          <pc:sldMk cId="3389500544" sldId="262"/>
        </pc:sldMkLst>
        <pc:spChg chg="mod">
          <ac:chgData name="Mr Porter" userId="caeb4aa7-6afb-46a3-a995-19b0c182e2ba" providerId="ADAL" clId="{06CF8D95-05DB-4878-BC8D-092DA88931E2}" dt="2020-05-26T09:52:13.396" v="842" actId="403"/>
          <ac:spMkLst>
            <pc:docMk/>
            <pc:sldMk cId="3389500544" sldId="262"/>
            <ac:spMk id="2" creationId="{00000000-0000-0000-0000-000000000000}"/>
          </ac:spMkLst>
        </pc:spChg>
        <pc:spChg chg="mod">
          <ac:chgData name="Mr Porter" userId="caeb4aa7-6afb-46a3-a995-19b0c182e2ba" providerId="ADAL" clId="{06CF8D95-05DB-4878-BC8D-092DA88931E2}" dt="2020-05-26T09:48:09.701" v="473" actId="20577"/>
          <ac:spMkLst>
            <pc:docMk/>
            <pc:sldMk cId="3389500544" sldId="262"/>
            <ac:spMk id="4" creationId="{00000000-0000-0000-0000-000000000000}"/>
          </ac:spMkLst>
        </pc:spChg>
        <pc:picChg chg="add del mod">
          <ac:chgData name="Mr Porter" userId="caeb4aa7-6afb-46a3-a995-19b0c182e2ba" providerId="ADAL" clId="{06CF8D95-05DB-4878-BC8D-092DA88931E2}" dt="2020-05-26T09:51:38.905" v="834" actId="478"/>
          <ac:picMkLst>
            <pc:docMk/>
            <pc:sldMk cId="3389500544" sldId="262"/>
            <ac:picMk id="1026" creationId="{DE17E630-AC75-4959-A88C-9AD4F38D48C9}"/>
          </ac:picMkLst>
        </pc:picChg>
        <pc:picChg chg="add mod">
          <ac:chgData name="Mr Porter" userId="caeb4aa7-6afb-46a3-a995-19b0c182e2ba" providerId="ADAL" clId="{06CF8D95-05DB-4878-BC8D-092DA88931E2}" dt="2020-05-26T09:52:06.529" v="839" actId="18131"/>
          <ac:picMkLst>
            <pc:docMk/>
            <pc:sldMk cId="3389500544" sldId="262"/>
            <ac:picMk id="1028" creationId="{3E67AD85-2916-4362-B64F-550039ABCE09}"/>
          </ac:picMkLst>
        </pc:picChg>
        <pc:picChg chg="add del">
          <ac:chgData name="Mr Porter" userId="caeb4aa7-6afb-46a3-a995-19b0c182e2ba" providerId="ADAL" clId="{06CF8D95-05DB-4878-BC8D-092DA88931E2}" dt="2020-05-26T09:52:38.289" v="844"/>
          <ac:picMkLst>
            <pc:docMk/>
            <pc:sldMk cId="3389500544" sldId="262"/>
            <ac:picMk id="1030" creationId="{D97D65D9-E013-4F53-AF97-2B9C3062858B}"/>
          </ac:picMkLst>
        </pc:picChg>
      </pc:sldChg>
      <pc:sldChg chg="modSp mod">
        <pc:chgData name="Mr Porter" userId="caeb4aa7-6afb-46a3-a995-19b0c182e2ba" providerId="ADAL" clId="{06CF8D95-05DB-4878-BC8D-092DA88931E2}" dt="2020-05-26T09:41:17.087" v="325" actId="20577"/>
        <pc:sldMkLst>
          <pc:docMk/>
          <pc:sldMk cId="1086408598" sldId="265"/>
        </pc:sldMkLst>
        <pc:spChg chg="mod">
          <ac:chgData name="Mr Porter" userId="caeb4aa7-6afb-46a3-a995-19b0c182e2ba" providerId="ADAL" clId="{06CF8D95-05DB-4878-BC8D-092DA88931E2}" dt="2020-05-26T09:41:17.087" v="325" actId="20577"/>
          <ac:spMkLst>
            <pc:docMk/>
            <pc:sldMk cId="1086408598" sldId="265"/>
            <ac:spMk id="2" creationId="{00000000-0000-0000-0000-000000000000}"/>
          </ac:spMkLst>
        </pc:spChg>
      </pc:sldChg>
      <pc:sldChg chg="addSp delSp modSp add mod">
        <pc:chgData name="Mr Porter" userId="caeb4aa7-6afb-46a3-a995-19b0c182e2ba" providerId="ADAL" clId="{06CF8D95-05DB-4878-BC8D-092DA88931E2}" dt="2020-05-26T09:54:03.519" v="886" actId="1076"/>
        <pc:sldMkLst>
          <pc:docMk/>
          <pc:sldMk cId="3952620810" sldId="271"/>
        </pc:sldMkLst>
        <pc:spChg chg="mod">
          <ac:chgData name="Mr Porter" userId="caeb4aa7-6afb-46a3-a995-19b0c182e2ba" providerId="ADAL" clId="{06CF8D95-05DB-4878-BC8D-092DA88931E2}" dt="2020-05-26T09:53:09.074" v="877" actId="113"/>
          <ac:spMkLst>
            <pc:docMk/>
            <pc:sldMk cId="3952620810" sldId="271"/>
            <ac:spMk id="2" creationId="{00000000-0000-0000-0000-000000000000}"/>
          </ac:spMkLst>
        </pc:spChg>
        <pc:spChg chg="mod">
          <ac:chgData name="Mr Porter" userId="caeb4aa7-6afb-46a3-a995-19b0c182e2ba" providerId="ADAL" clId="{06CF8D95-05DB-4878-BC8D-092DA88931E2}" dt="2020-05-26T09:52:48.775" v="866" actId="207"/>
          <ac:spMkLst>
            <pc:docMk/>
            <pc:sldMk cId="3952620810" sldId="271"/>
            <ac:spMk id="4" creationId="{00000000-0000-0000-0000-000000000000}"/>
          </ac:spMkLst>
        </pc:spChg>
        <pc:picChg chg="del">
          <ac:chgData name="Mr Porter" userId="caeb4aa7-6afb-46a3-a995-19b0c182e2ba" providerId="ADAL" clId="{06CF8D95-05DB-4878-BC8D-092DA88931E2}" dt="2020-05-26T09:53:44.725" v="878" actId="478"/>
          <ac:picMkLst>
            <pc:docMk/>
            <pc:sldMk cId="3952620810" sldId="271"/>
            <ac:picMk id="1028" creationId="{3E67AD85-2916-4362-B64F-550039ABCE09}"/>
          </ac:picMkLst>
        </pc:picChg>
        <pc:picChg chg="add mod">
          <ac:chgData name="Mr Porter" userId="caeb4aa7-6afb-46a3-a995-19b0c182e2ba" providerId="ADAL" clId="{06CF8D95-05DB-4878-BC8D-092DA88931E2}" dt="2020-05-26T09:54:03.519" v="886" actId="1076"/>
          <ac:picMkLst>
            <pc:docMk/>
            <pc:sldMk cId="3952620810" sldId="271"/>
            <ac:picMk id="2050" creationId="{DCCA2FD9-7276-4556-95DD-19C639B6C3E2}"/>
          </ac:picMkLst>
        </pc:picChg>
      </pc:sldChg>
      <pc:sldChg chg="addSp delSp modSp add mod">
        <pc:chgData name="Mr Porter" userId="caeb4aa7-6afb-46a3-a995-19b0c182e2ba" providerId="ADAL" clId="{06CF8D95-05DB-4878-BC8D-092DA88931E2}" dt="2020-05-26T09:57:40.503" v="910" actId="1076"/>
        <pc:sldMkLst>
          <pc:docMk/>
          <pc:sldMk cId="2558835808" sldId="272"/>
        </pc:sldMkLst>
        <pc:spChg chg="mod">
          <ac:chgData name="Mr Porter" userId="caeb4aa7-6afb-46a3-a995-19b0c182e2ba" providerId="ADAL" clId="{06CF8D95-05DB-4878-BC8D-092DA88931E2}" dt="2020-05-26T09:54:35.898" v="905" actId="113"/>
          <ac:spMkLst>
            <pc:docMk/>
            <pc:sldMk cId="2558835808" sldId="272"/>
            <ac:spMk id="2" creationId="{00000000-0000-0000-0000-000000000000}"/>
          </ac:spMkLst>
        </pc:spChg>
        <pc:spChg chg="mod">
          <ac:chgData name="Mr Porter" userId="caeb4aa7-6afb-46a3-a995-19b0c182e2ba" providerId="ADAL" clId="{06CF8D95-05DB-4878-BC8D-092DA88931E2}" dt="2020-05-26T09:54:18.205" v="894" actId="20577"/>
          <ac:spMkLst>
            <pc:docMk/>
            <pc:sldMk cId="2558835808" sldId="272"/>
            <ac:spMk id="4" creationId="{00000000-0000-0000-0000-000000000000}"/>
          </ac:spMkLst>
        </pc:spChg>
        <pc:picChg chg="del">
          <ac:chgData name="Mr Porter" userId="caeb4aa7-6afb-46a3-a995-19b0c182e2ba" providerId="ADAL" clId="{06CF8D95-05DB-4878-BC8D-092DA88931E2}" dt="2020-05-26T09:57:24.863" v="906" actId="478"/>
          <ac:picMkLst>
            <pc:docMk/>
            <pc:sldMk cId="2558835808" sldId="272"/>
            <ac:picMk id="2050" creationId="{DCCA2FD9-7276-4556-95DD-19C639B6C3E2}"/>
          </ac:picMkLst>
        </pc:picChg>
        <pc:picChg chg="add mod">
          <ac:chgData name="Mr Porter" userId="caeb4aa7-6afb-46a3-a995-19b0c182e2ba" providerId="ADAL" clId="{06CF8D95-05DB-4878-BC8D-092DA88931E2}" dt="2020-05-26T09:57:40.503" v="910" actId="1076"/>
          <ac:picMkLst>
            <pc:docMk/>
            <pc:sldMk cId="2558835808" sldId="272"/>
            <ac:picMk id="3074" creationId="{F0487E6E-A84D-4C1F-B845-09531067495A}"/>
          </ac:picMkLst>
        </pc:picChg>
      </pc:sldChg>
      <pc:sldChg chg="addSp delSp modSp add mod">
        <pc:chgData name="Mr Porter" userId="caeb4aa7-6afb-46a3-a995-19b0c182e2ba" providerId="ADAL" clId="{06CF8D95-05DB-4878-BC8D-092DA88931E2}" dt="2020-05-26T10:00:07.357" v="929" actId="18131"/>
        <pc:sldMkLst>
          <pc:docMk/>
          <pc:sldMk cId="3293981621" sldId="273"/>
        </pc:sldMkLst>
        <pc:spChg chg="mod">
          <ac:chgData name="Mr Porter" userId="caeb4aa7-6afb-46a3-a995-19b0c182e2ba" providerId="ADAL" clId="{06CF8D95-05DB-4878-BC8D-092DA88931E2}" dt="2020-05-26T09:58:18.007" v="924" actId="20577"/>
          <ac:spMkLst>
            <pc:docMk/>
            <pc:sldMk cId="3293981621" sldId="273"/>
            <ac:spMk id="2" creationId="{00000000-0000-0000-0000-000000000000}"/>
          </ac:spMkLst>
        </pc:spChg>
        <pc:spChg chg="mod">
          <ac:chgData name="Mr Porter" userId="caeb4aa7-6afb-46a3-a995-19b0c182e2ba" providerId="ADAL" clId="{06CF8D95-05DB-4878-BC8D-092DA88931E2}" dt="2020-05-26T09:57:53.523" v="919" actId="20577"/>
          <ac:spMkLst>
            <pc:docMk/>
            <pc:sldMk cId="3293981621" sldId="273"/>
            <ac:spMk id="4" creationId="{00000000-0000-0000-0000-000000000000}"/>
          </ac:spMkLst>
        </pc:spChg>
        <pc:picChg chg="del">
          <ac:chgData name="Mr Porter" userId="caeb4aa7-6afb-46a3-a995-19b0c182e2ba" providerId="ADAL" clId="{06CF8D95-05DB-4878-BC8D-092DA88931E2}" dt="2020-05-26T09:57:47.052" v="912" actId="478"/>
          <ac:picMkLst>
            <pc:docMk/>
            <pc:sldMk cId="3293981621" sldId="273"/>
            <ac:picMk id="3074" creationId="{F0487E6E-A84D-4C1F-B845-09531067495A}"/>
          </ac:picMkLst>
        </pc:picChg>
        <pc:picChg chg="add mod">
          <ac:chgData name="Mr Porter" userId="caeb4aa7-6afb-46a3-a995-19b0c182e2ba" providerId="ADAL" clId="{06CF8D95-05DB-4878-BC8D-092DA88931E2}" dt="2020-05-26T10:00:07.357" v="929" actId="18131"/>
          <ac:picMkLst>
            <pc:docMk/>
            <pc:sldMk cId="3293981621" sldId="273"/>
            <ac:picMk id="4098" creationId="{43D1F99F-3CF1-4313-BB61-ED4DB0975F75}"/>
          </ac:picMkLst>
        </pc:picChg>
      </pc:sldChg>
      <pc:sldChg chg="addSp delSp modSp add mod">
        <pc:chgData name="Mr Porter" userId="caeb4aa7-6afb-46a3-a995-19b0c182e2ba" providerId="ADAL" clId="{06CF8D95-05DB-4878-BC8D-092DA88931E2}" dt="2020-05-26T10:02:46.909" v="957" actId="18131"/>
        <pc:sldMkLst>
          <pc:docMk/>
          <pc:sldMk cId="1321741081" sldId="274"/>
        </pc:sldMkLst>
        <pc:spChg chg="mod">
          <ac:chgData name="Mr Porter" userId="caeb4aa7-6afb-46a3-a995-19b0c182e2ba" providerId="ADAL" clId="{06CF8D95-05DB-4878-BC8D-092DA88931E2}" dt="2020-05-26T10:00:35.328" v="951" actId="113"/>
          <ac:spMkLst>
            <pc:docMk/>
            <pc:sldMk cId="1321741081" sldId="274"/>
            <ac:spMk id="2" creationId="{00000000-0000-0000-0000-000000000000}"/>
          </ac:spMkLst>
        </pc:spChg>
        <pc:spChg chg="mod">
          <ac:chgData name="Mr Porter" userId="caeb4aa7-6afb-46a3-a995-19b0c182e2ba" providerId="ADAL" clId="{06CF8D95-05DB-4878-BC8D-092DA88931E2}" dt="2020-05-26T10:00:19.745" v="939" actId="20577"/>
          <ac:spMkLst>
            <pc:docMk/>
            <pc:sldMk cId="1321741081" sldId="274"/>
            <ac:spMk id="4" creationId="{00000000-0000-0000-0000-000000000000}"/>
          </ac:spMkLst>
        </pc:spChg>
        <pc:picChg chg="del">
          <ac:chgData name="Mr Porter" userId="caeb4aa7-6afb-46a3-a995-19b0c182e2ba" providerId="ADAL" clId="{06CF8D95-05DB-4878-BC8D-092DA88931E2}" dt="2020-05-26T10:00:13.896" v="931" actId="478"/>
          <ac:picMkLst>
            <pc:docMk/>
            <pc:sldMk cId="1321741081" sldId="274"/>
            <ac:picMk id="4098" creationId="{43D1F99F-3CF1-4313-BB61-ED4DB0975F75}"/>
          </ac:picMkLst>
        </pc:picChg>
        <pc:picChg chg="add mod">
          <ac:chgData name="Mr Porter" userId="caeb4aa7-6afb-46a3-a995-19b0c182e2ba" providerId="ADAL" clId="{06CF8D95-05DB-4878-BC8D-092DA88931E2}" dt="2020-05-26T10:02:46.909" v="957" actId="18131"/>
          <ac:picMkLst>
            <pc:docMk/>
            <pc:sldMk cId="1321741081" sldId="274"/>
            <ac:picMk id="5122" creationId="{10C285F1-5E02-4FA0-98D2-89933CD27104}"/>
          </ac:picMkLst>
        </pc:picChg>
      </pc:sldChg>
      <pc:sldChg chg="addSp delSp modSp add mod setClrOvrMap">
        <pc:chgData name="Mr Porter" userId="caeb4aa7-6afb-46a3-a995-19b0c182e2ba" providerId="ADAL" clId="{06CF8D95-05DB-4878-BC8D-092DA88931E2}" dt="2020-05-26T10:09:31.652" v="1031" actId="207"/>
        <pc:sldMkLst>
          <pc:docMk/>
          <pc:sldMk cId="3828639657" sldId="275"/>
        </pc:sldMkLst>
        <pc:spChg chg="mod ord">
          <ac:chgData name="Mr Porter" userId="caeb4aa7-6afb-46a3-a995-19b0c182e2ba" providerId="ADAL" clId="{06CF8D95-05DB-4878-BC8D-092DA88931E2}" dt="2020-05-26T10:09:28.206" v="1030" actId="26606"/>
          <ac:spMkLst>
            <pc:docMk/>
            <pc:sldMk cId="3828639657" sldId="275"/>
            <ac:spMk id="2" creationId="{00000000-0000-0000-0000-000000000000}"/>
          </ac:spMkLst>
        </pc:spChg>
        <pc:spChg chg="mod">
          <ac:chgData name="Mr Porter" userId="caeb4aa7-6afb-46a3-a995-19b0c182e2ba" providerId="ADAL" clId="{06CF8D95-05DB-4878-BC8D-092DA88931E2}" dt="2020-05-26T10:09:31.652" v="1031" actId="207"/>
          <ac:spMkLst>
            <pc:docMk/>
            <pc:sldMk cId="3828639657" sldId="275"/>
            <ac:spMk id="4" creationId="{00000000-0000-0000-0000-000000000000}"/>
          </ac:spMkLst>
        </pc:spChg>
        <pc:spChg chg="add del">
          <ac:chgData name="Mr Porter" userId="caeb4aa7-6afb-46a3-a995-19b0c182e2ba" providerId="ADAL" clId="{06CF8D95-05DB-4878-BC8D-092DA88931E2}" dt="2020-05-26T10:07:39.161" v="995" actId="26606"/>
          <ac:spMkLst>
            <pc:docMk/>
            <pc:sldMk cId="3828639657" sldId="275"/>
            <ac:spMk id="71" creationId="{4FAE1107-CEC3-4041-8BAA-CDB6F6759B35}"/>
          </ac:spMkLst>
        </pc:spChg>
        <pc:spChg chg="add del">
          <ac:chgData name="Mr Porter" userId="caeb4aa7-6afb-46a3-a995-19b0c182e2ba" providerId="ADAL" clId="{06CF8D95-05DB-4878-BC8D-092DA88931E2}" dt="2020-05-26T10:06:28.757" v="992" actId="26606"/>
          <ac:spMkLst>
            <pc:docMk/>
            <pc:sldMk cId="3828639657" sldId="275"/>
            <ac:spMk id="135" creationId="{B32DC26D-8B9B-4CC1-B3CC-D3EA0FB162CD}"/>
          </ac:spMkLst>
        </pc:spChg>
        <pc:spChg chg="add del">
          <ac:chgData name="Mr Porter" userId="caeb4aa7-6afb-46a3-a995-19b0c182e2ba" providerId="ADAL" clId="{06CF8D95-05DB-4878-BC8D-092DA88931E2}" dt="2020-05-26T10:09:28.206" v="1030" actId="26606"/>
          <ac:spMkLst>
            <pc:docMk/>
            <pc:sldMk cId="3828639657" sldId="275"/>
            <ac:spMk id="6148" creationId="{CA4D39DB-AFA4-47BA-A7F2-13A71D210C66}"/>
          </ac:spMkLst>
        </pc:spChg>
        <pc:spChg chg="add del">
          <ac:chgData name="Mr Porter" userId="caeb4aa7-6afb-46a3-a995-19b0c182e2ba" providerId="ADAL" clId="{06CF8D95-05DB-4878-BC8D-092DA88931E2}" dt="2020-05-26T10:09:03.860" v="1022" actId="26606"/>
          <ac:spMkLst>
            <pc:docMk/>
            <pc:sldMk cId="3828639657" sldId="275"/>
            <ac:spMk id="6150" creationId="{4FAE1107-CEC3-4041-8BAA-CDB6F6759B35}"/>
          </ac:spMkLst>
        </pc:spChg>
        <pc:spChg chg="add del">
          <ac:chgData name="Mr Porter" userId="caeb4aa7-6afb-46a3-a995-19b0c182e2ba" providerId="ADAL" clId="{06CF8D95-05DB-4878-BC8D-092DA88931E2}" dt="2020-05-26T10:09:19.462" v="1026" actId="26606"/>
          <ac:spMkLst>
            <pc:docMk/>
            <pc:sldMk cId="3828639657" sldId="275"/>
            <ac:spMk id="6151" creationId="{4FAE1107-CEC3-4041-8BAA-CDB6F6759B35}"/>
          </ac:spMkLst>
        </pc:spChg>
        <pc:spChg chg="add">
          <ac:chgData name="Mr Porter" userId="caeb4aa7-6afb-46a3-a995-19b0c182e2ba" providerId="ADAL" clId="{06CF8D95-05DB-4878-BC8D-092DA88931E2}" dt="2020-05-26T10:09:28.206" v="1030" actId="26606"/>
          <ac:spMkLst>
            <pc:docMk/>
            <pc:sldMk cId="3828639657" sldId="275"/>
            <ac:spMk id="6153" creationId="{4FAE1107-CEC3-4041-8BAA-CDB6F6759B35}"/>
          </ac:spMkLst>
        </pc:spChg>
        <pc:picChg chg="del">
          <ac:chgData name="Mr Porter" userId="caeb4aa7-6afb-46a3-a995-19b0c182e2ba" providerId="ADAL" clId="{06CF8D95-05DB-4878-BC8D-092DA88931E2}" dt="2020-05-26T10:02:53.069" v="959" actId="478"/>
          <ac:picMkLst>
            <pc:docMk/>
            <pc:sldMk cId="3828639657" sldId="275"/>
            <ac:picMk id="5122" creationId="{10C285F1-5E02-4FA0-98D2-89933CD27104}"/>
          </ac:picMkLst>
        </pc:picChg>
        <pc:picChg chg="add del mod ord">
          <ac:chgData name="Mr Porter" userId="caeb4aa7-6afb-46a3-a995-19b0c182e2ba" providerId="ADAL" clId="{06CF8D95-05DB-4878-BC8D-092DA88931E2}" dt="2020-05-26T10:09:28.206" v="1030" actId="26606"/>
          <ac:picMkLst>
            <pc:docMk/>
            <pc:sldMk cId="3828639657" sldId="275"/>
            <ac:picMk id="6146" creationId="{C6021DE2-2930-4E02-A1AB-FAE7136F7BEB}"/>
          </ac:picMkLst>
        </pc:picChg>
        <pc:cxnChg chg="add del">
          <ac:chgData name="Mr Porter" userId="caeb4aa7-6afb-46a3-a995-19b0c182e2ba" providerId="ADAL" clId="{06CF8D95-05DB-4878-BC8D-092DA88931E2}" dt="2020-05-26T10:07:39.161" v="995" actId="26606"/>
          <ac:cxnSpMkLst>
            <pc:docMk/>
            <pc:sldMk cId="3828639657" sldId="275"/>
            <ac:cxnSpMk id="73" creationId="{1AEA88FB-F5DD-45CE-AAE1-7B33D0ABDD25}"/>
          </ac:cxnSpMkLst>
        </pc:cxnChg>
        <pc:cxnChg chg="add del">
          <ac:chgData name="Mr Porter" userId="caeb4aa7-6afb-46a3-a995-19b0c182e2ba" providerId="ADAL" clId="{06CF8D95-05DB-4878-BC8D-092DA88931E2}" dt="2020-05-26T10:09:03.860" v="1022" actId="26606"/>
          <ac:cxnSpMkLst>
            <pc:docMk/>
            <pc:sldMk cId="3828639657" sldId="275"/>
            <ac:cxnSpMk id="75" creationId="{1AEA88FB-F5DD-45CE-AAE1-7B33D0ABDD25}"/>
          </ac:cxnSpMkLst>
        </pc:cxnChg>
        <pc:cxnChg chg="add del">
          <ac:chgData name="Mr Porter" userId="caeb4aa7-6afb-46a3-a995-19b0c182e2ba" providerId="ADAL" clId="{06CF8D95-05DB-4878-BC8D-092DA88931E2}" dt="2020-05-26T10:06:28.757" v="992" actId="26606"/>
          <ac:cxnSpMkLst>
            <pc:docMk/>
            <pc:sldMk cId="3828639657" sldId="275"/>
            <ac:cxnSpMk id="137" creationId="{FBB7ADC3-53A0-44F2-914A-78CADAF33411}"/>
          </ac:cxnSpMkLst>
        </pc:cxnChg>
        <pc:cxnChg chg="add del">
          <ac:chgData name="Mr Porter" userId="caeb4aa7-6afb-46a3-a995-19b0c182e2ba" providerId="ADAL" clId="{06CF8D95-05DB-4878-BC8D-092DA88931E2}" dt="2020-05-26T10:09:19.462" v="1026" actId="26606"/>
          <ac:cxnSpMkLst>
            <pc:docMk/>
            <pc:sldMk cId="3828639657" sldId="275"/>
            <ac:cxnSpMk id="6152" creationId="{1AEA88FB-F5DD-45CE-AAE1-7B33D0ABDD25}"/>
          </ac:cxnSpMkLst>
        </pc:cxnChg>
        <pc:cxnChg chg="add">
          <ac:chgData name="Mr Porter" userId="caeb4aa7-6afb-46a3-a995-19b0c182e2ba" providerId="ADAL" clId="{06CF8D95-05DB-4878-BC8D-092DA88931E2}" dt="2020-05-26T10:09:28.206" v="1030" actId="26606"/>
          <ac:cxnSpMkLst>
            <pc:docMk/>
            <pc:sldMk cId="3828639657" sldId="275"/>
            <ac:cxnSpMk id="6154" creationId="{1AEA88FB-F5DD-45CE-AAE1-7B33D0ABDD25}"/>
          </ac:cxnSpMkLst>
        </pc:cxnChg>
      </pc:sldChg>
      <pc:sldChg chg="addSp delSp modSp add mod">
        <pc:chgData name="Mr Porter" userId="caeb4aa7-6afb-46a3-a995-19b0c182e2ba" providerId="ADAL" clId="{06CF8D95-05DB-4878-BC8D-092DA88931E2}" dt="2020-05-26T10:13:02.458" v="1111" actId="255"/>
        <pc:sldMkLst>
          <pc:docMk/>
          <pc:sldMk cId="93076883" sldId="276"/>
        </pc:sldMkLst>
        <pc:spChg chg="mod">
          <ac:chgData name="Mr Porter" userId="caeb4aa7-6afb-46a3-a995-19b0c182e2ba" providerId="ADAL" clId="{06CF8D95-05DB-4878-BC8D-092DA88931E2}" dt="2020-05-26T10:12:40.629" v="1107" actId="26606"/>
          <ac:spMkLst>
            <pc:docMk/>
            <pc:sldMk cId="93076883" sldId="276"/>
            <ac:spMk id="2" creationId="{00000000-0000-0000-0000-000000000000}"/>
          </ac:spMkLst>
        </pc:spChg>
        <pc:spChg chg="mod">
          <ac:chgData name="Mr Porter" userId="caeb4aa7-6afb-46a3-a995-19b0c182e2ba" providerId="ADAL" clId="{06CF8D95-05DB-4878-BC8D-092DA88931E2}" dt="2020-05-26T10:13:02.458" v="1111" actId="255"/>
          <ac:spMkLst>
            <pc:docMk/>
            <pc:sldMk cId="93076883" sldId="276"/>
            <ac:spMk id="4" creationId="{00000000-0000-0000-0000-000000000000}"/>
          </ac:spMkLst>
        </pc:spChg>
        <pc:spChg chg="add">
          <ac:chgData name="Mr Porter" userId="caeb4aa7-6afb-46a3-a995-19b0c182e2ba" providerId="ADAL" clId="{06CF8D95-05DB-4878-BC8D-092DA88931E2}" dt="2020-05-26T10:12:40.629" v="1107" actId="26606"/>
          <ac:spMkLst>
            <pc:docMk/>
            <pc:sldMk cId="93076883" sldId="276"/>
            <ac:spMk id="72" creationId="{57D175FC-84CC-4D12-A5E2-FA27D934E9CE}"/>
          </ac:spMkLst>
        </pc:spChg>
        <pc:spChg chg="del">
          <ac:chgData name="Mr Porter" userId="caeb4aa7-6afb-46a3-a995-19b0c182e2ba" providerId="ADAL" clId="{06CF8D95-05DB-4878-BC8D-092DA88931E2}" dt="2020-05-26T10:12:40.629" v="1107" actId="26606"/>
          <ac:spMkLst>
            <pc:docMk/>
            <pc:sldMk cId="93076883" sldId="276"/>
            <ac:spMk id="6148" creationId="{CA4D39DB-AFA4-47BA-A7F2-13A71D210C66}"/>
          </ac:spMkLst>
        </pc:spChg>
        <pc:picChg chg="del">
          <ac:chgData name="Mr Porter" userId="caeb4aa7-6afb-46a3-a995-19b0c182e2ba" providerId="ADAL" clId="{06CF8D95-05DB-4878-BC8D-092DA88931E2}" dt="2020-05-26T10:09:48.848" v="1040" actId="478"/>
          <ac:picMkLst>
            <pc:docMk/>
            <pc:sldMk cId="93076883" sldId="276"/>
            <ac:picMk id="6146" creationId="{C6021DE2-2930-4E02-A1AB-FAE7136F7BEB}"/>
          </ac:picMkLst>
        </pc:picChg>
        <pc:picChg chg="add mod ord">
          <ac:chgData name="Mr Porter" userId="caeb4aa7-6afb-46a3-a995-19b0c182e2ba" providerId="ADAL" clId="{06CF8D95-05DB-4878-BC8D-092DA88931E2}" dt="2020-05-26T10:12:40.629" v="1107" actId="26606"/>
          <ac:picMkLst>
            <pc:docMk/>
            <pc:sldMk cId="93076883" sldId="276"/>
            <ac:picMk id="7170" creationId="{5FFF880D-F79D-4EB6-B8A7-3411321B1BF0}"/>
          </ac:picMkLst>
        </pc:picChg>
        <pc:cxnChg chg="add">
          <ac:chgData name="Mr Porter" userId="caeb4aa7-6afb-46a3-a995-19b0c182e2ba" providerId="ADAL" clId="{06CF8D95-05DB-4878-BC8D-092DA88931E2}" dt="2020-05-26T10:12:40.629" v="1107" actId="26606"/>
          <ac:cxnSpMkLst>
            <pc:docMk/>
            <pc:sldMk cId="93076883" sldId="276"/>
            <ac:cxnSpMk id="74" creationId="{8AC38328-2D50-4DDB-BD20-28DE12E4996E}"/>
          </ac:cxnSpMkLst>
        </pc:cxnChg>
      </pc:sldChg>
      <pc:sldChg chg="add del">
        <pc:chgData name="Mr Porter" userId="caeb4aa7-6afb-46a3-a995-19b0c182e2ba" providerId="ADAL" clId="{06CF8D95-05DB-4878-BC8D-092DA88931E2}" dt="2020-05-26T10:09:19.681" v="1027"/>
        <pc:sldMkLst>
          <pc:docMk/>
          <pc:sldMk cId="844557442" sldId="276"/>
        </pc:sldMkLst>
      </pc:sldChg>
      <pc:sldChg chg="add del">
        <pc:chgData name="Mr Porter" userId="caeb4aa7-6afb-46a3-a995-19b0c182e2ba" providerId="ADAL" clId="{06CF8D95-05DB-4878-BC8D-092DA88931E2}" dt="2020-05-26T10:08:29.028" v="1015"/>
        <pc:sldMkLst>
          <pc:docMk/>
          <pc:sldMk cId="957425366" sldId="276"/>
        </pc:sldMkLst>
      </pc:sldChg>
      <pc:sldChg chg="addSp delSp modSp add del mod">
        <pc:chgData name="Mr Porter" userId="caeb4aa7-6afb-46a3-a995-19b0c182e2ba" providerId="ADAL" clId="{06CF8D95-05DB-4878-BC8D-092DA88931E2}" dt="2020-05-26T10:09:02.782" v="1021"/>
        <pc:sldMkLst>
          <pc:docMk/>
          <pc:sldMk cId="982549927" sldId="276"/>
        </pc:sldMkLst>
        <pc:spChg chg="mod ord">
          <ac:chgData name="Mr Porter" userId="caeb4aa7-6afb-46a3-a995-19b0c182e2ba" providerId="ADAL" clId="{06CF8D95-05DB-4878-BC8D-092DA88931E2}" dt="2020-05-26T10:09:02.516" v="1020" actId="26606"/>
          <ac:spMkLst>
            <pc:docMk/>
            <pc:sldMk cId="982549927" sldId="276"/>
            <ac:spMk id="2" creationId="{00000000-0000-0000-0000-000000000000}"/>
          </ac:spMkLst>
        </pc:spChg>
        <pc:spChg chg="mod">
          <ac:chgData name="Mr Porter" userId="caeb4aa7-6afb-46a3-a995-19b0c182e2ba" providerId="ADAL" clId="{06CF8D95-05DB-4878-BC8D-092DA88931E2}" dt="2020-05-26T10:09:02.516" v="1020" actId="26606"/>
          <ac:spMkLst>
            <pc:docMk/>
            <pc:sldMk cId="982549927" sldId="276"/>
            <ac:spMk id="4" creationId="{00000000-0000-0000-0000-000000000000}"/>
          </ac:spMkLst>
        </pc:spChg>
        <pc:spChg chg="add del">
          <ac:chgData name="Mr Porter" userId="caeb4aa7-6afb-46a3-a995-19b0c182e2ba" providerId="ADAL" clId="{06CF8D95-05DB-4878-BC8D-092DA88931E2}" dt="2020-05-26T10:09:02.516" v="1020" actId="26606"/>
          <ac:spMkLst>
            <pc:docMk/>
            <pc:sldMk cId="982549927" sldId="276"/>
            <ac:spMk id="71" creationId="{4FAE1107-CEC3-4041-8BAA-CDB6F6759B35}"/>
          </ac:spMkLst>
        </pc:spChg>
        <pc:spChg chg="add del">
          <ac:chgData name="Mr Porter" userId="caeb4aa7-6afb-46a3-a995-19b0c182e2ba" providerId="ADAL" clId="{06CF8D95-05DB-4878-BC8D-092DA88931E2}" dt="2020-05-26T10:09:02.516" v="1020" actId="26606"/>
          <ac:spMkLst>
            <pc:docMk/>
            <pc:sldMk cId="982549927" sldId="276"/>
            <ac:spMk id="135" creationId="{CA4D39DB-AFA4-47BA-A7F2-13A71D210C66}"/>
          </ac:spMkLst>
        </pc:spChg>
        <pc:picChg chg="mod">
          <ac:chgData name="Mr Porter" userId="caeb4aa7-6afb-46a3-a995-19b0c182e2ba" providerId="ADAL" clId="{06CF8D95-05DB-4878-BC8D-092DA88931E2}" dt="2020-05-26T10:09:02.516" v="1020" actId="26606"/>
          <ac:picMkLst>
            <pc:docMk/>
            <pc:sldMk cId="982549927" sldId="276"/>
            <ac:picMk id="5122" creationId="{10C285F1-5E02-4FA0-98D2-89933CD27104}"/>
          </ac:picMkLst>
        </pc:picChg>
        <pc:cxnChg chg="add del">
          <ac:chgData name="Mr Porter" userId="caeb4aa7-6afb-46a3-a995-19b0c182e2ba" providerId="ADAL" clId="{06CF8D95-05DB-4878-BC8D-092DA88931E2}" dt="2020-05-26T10:09:02.516" v="1020" actId="26606"/>
          <ac:cxnSpMkLst>
            <pc:docMk/>
            <pc:sldMk cId="982549927" sldId="276"/>
            <ac:cxnSpMk id="73" creationId="{1AEA88FB-F5DD-45CE-AAE1-7B33D0ABDD25}"/>
          </ac:cxnSpMkLst>
        </pc:cxnChg>
      </pc:sldChg>
      <pc:sldChg chg="addSp delSp modSp add mod setBg delDesignElem">
        <pc:chgData name="Mr Porter" userId="caeb4aa7-6afb-46a3-a995-19b0c182e2ba" providerId="ADAL" clId="{06CF8D95-05DB-4878-BC8D-092DA88931E2}" dt="2020-05-26T10:14:55.754" v="1204" actId="1076"/>
        <pc:sldMkLst>
          <pc:docMk/>
          <pc:sldMk cId="2713386917" sldId="277"/>
        </pc:sldMkLst>
        <pc:spChg chg="mod">
          <ac:chgData name="Mr Porter" userId="caeb4aa7-6afb-46a3-a995-19b0c182e2ba" providerId="ADAL" clId="{06CF8D95-05DB-4878-BC8D-092DA88931E2}" dt="2020-05-26T10:14:21.711" v="1188" actId="20577"/>
          <ac:spMkLst>
            <pc:docMk/>
            <pc:sldMk cId="2713386917" sldId="277"/>
            <ac:spMk id="2" creationId="{00000000-0000-0000-0000-000000000000}"/>
          </ac:spMkLst>
        </pc:spChg>
        <pc:spChg chg="mod">
          <ac:chgData name="Mr Porter" userId="caeb4aa7-6afb-46a3-a995-19b0c182e2ba" providerId="ADAL" clId="{06CF8D95-05DB-4878-BC8D-092DA88931E2}" dt="2020-05-26T10:13:21.121" v="1161" actId="14100"/>
          <ac:spMkLst>
            <pc:docMk/>
            <pc:sldMk cId="2713386917" sldId="277"/>
            <ac:spMk id="4" creationId="{00000000-0000-0000-0000-000000000000}"/>
          </ac:spMkLst>
        </pc:spChg>
        <pc:spChg chg="del">
          <ac:chgData name="Mr Porter" userId="caeb4aa7-6afb-46a3-a995-19b0c182e2ba" providerId="ADAL" clId="{06CF8D95-05DB-4878-BC8D-092DA88931E2}" dt="2020-05-26T10:12:53.082" v="1109"/>
          <ac:spMkLst>
            <pc:docMk/>
            <pc:sldMk cId="2713386917" sldId="277"/>
            <ac:spMk id="72" creationId="{57D175FC-84CC-4D12-A5E2-FA27D934E9CE}"/>
          </ac:spMkLst>
        </pc:spChg>
        <pc:picChg chg="add mod">
          <ac:chgData name="Mr Porter" userId="caeb4aa7-6afb-46a3-a995-19b0c182e2ba" providerId="ADAL" clId="{06CF8D95-05DB-4878-BC8D-092DA88931E2}" dt="2020-05-26T10:14:55.754" v="1204" actId="1076"/>
          <ac:picMkLst>
            <pc:docMk/>
            <pc:sldMk cId="2713386917" sldId="277"/>
            <ac:picMk id="7" creationId="{358631C8-161C-4424-8F23-6F31DA7EC5E3}"/>
          </ac:picMkLst>
        </pc:picChg>
        <pc:picChg chg="add mod">
          <ac:chgData name="Mr Porter" userId="caeb4aa7-6afb-46a3-a995-19b0c182e2ba" providerId="ADAL" clId="{06CF8D95-05DB-4878-BC8D-092DA88931E2}" dt="2020-05-26T10:14:52.939" v="1202" actId="1076"/>
          <ac:picMkLst>
            <pc:docMk/>
            <pc:sldMk cId="2713386917" sldId="277"/>
            <ac:picMk id="8" creationId="{12D8F0F5-5E04-45DC-91AD-D718F4CC500C}"/>
          </ac:picMkLst>
        </pc:picChg>
        <pc:picChg chg="del">
          <ac:chgData name="Mr Porter" userId="caeb4aa7-6afb-46a3-a995-19b0c182e2ba" providerId="ADAL" clId="{06CF8D95-05DB-4878-BC8D-092DA88931E2}" dt="2020-05-26T10:12:55.771" v="1110" actId="478"/>
          <ac:picMkLst>
            <pc:docMk/>
            <pc:sldMk cId="2713386917" sldId="277"/>
            <ac:picMk id="7170" creationId="{5FFF880D-F79D-4EB6-B8A7-3411321B1BF0}"/>
          </ac:picMkLst>
        </pc:picChg>
        <pc:cxnChg chg="del">
          <ac:chgData name="Mr Porter" userId="caeb4aa7-6afb-46a3-a995-19b0c182e2ba" providerId="ADAL" clId="{06CF8D95-05DB-4878-BC8D-092DA88931E2}" dt="2020-05-26T10:12:53.082" v="1109"/>
          <ac:cxnSpMkLst>
            <pc:docMk/>
            <pc:sldMk cId="2713386917" sldId="277"/>
            <ac:cxnSpMk id="74" creationId="{8AC38328-2D50-4DDB-BD20-28DE12E4996E}"/>
          </ac:cxnSpMkLst>
        </pc:cxnChg>
      </pc:sldChg>
      <pc:sldChg chg="addSp delSp modSp add mod">
        <pc:chgData name="Mr Porter" userId="caeb4aa7-6afb-46a3-a995-19b0c182e2ba" providerId="ADAL" clId="{06CF8D95-05DB-4878-BC8D-092DA88931E2}" dt="2020-05-26T10:17:14.517" v="1241" actId="1076"/>
        <pc:sldMkLst>
          <pc:docMk/>
          <pc:sldMk cId="859046796" sldId="278"/>
        </pc:sldMkLst>
        <pc:spChg chg="mod">
          <ac:chgData name="Mr Porter" userId="caeb4aa7-6afb-46a3-a995-19b0c182e2ba" providerId="ADAL" clId="{06CF8D95-05DB-4878-BC8D-092DA88931E2}" dt="2020-05-26T10:15:59.988" v="1238" actId="403"/>
          <ac:spMkLst>
            <pc:docMk/>
            <pc:sldMk cId="859046796" sldId="278"/>
            <ac:spMk id="2" creationId="{00000000-0000-0000-0000-000000000000}"/>
          </ac:spMkLst>
        </pc:spChg>
        <pc:spChg chg="mod">
          <ac:chgData name="Mr Porter" userId="caeb4aa7-6afb-46a3-a995-19b0c182e2ba" providerId="ADAL" clId="{06CF8D95-05DB-4878-BC8D-092DA88931E2}" dt="2020-05-26T10:15:16.366" v="1218" actId="20577"/>
          <ac:spMkLst>
            <pc:docMk/>
            <pc:sldMk cId="859046796" sldId="278"/>
            <ac:spMk id="4" creationId="{00000000-0000-0000-0000-000000000000}"/>
          </ac:spMkLst>
        </pc:spChg>
        <pc:picChg chg="del">
          <ac:chgData name="Mr Porter" userId="caeb4aa7-6afb-46a3-a995-19b0c182e2ba" providerId="ADAL" clId="{06CF8D95-05DB-4878-BC8D-092DA88931E2}" dt="2020-05-26T10:15:18.183" v="1219" actId="478"/>
          <ac:picMkLst>
            <pc:docMk/>
            <pc:sldMk cId="859046796" sldId="278"/>
            <ac:picMk id="6146" creationId="{C6021DE2-2930-4E02-A1AB-FAE7136F7BEB}"/>
          </ac:picMkLst>
        </pc:picChg>
        <pc:picChg chg="add mod">
          <ac:chgData name="Mr Porter" userId="caeb4aa7-6afb-46a3-a995-19b0c182e2ba" providerId="ADAL" clId="{06CF8D95-05DB-4878-BC8D-092DA88931E2}" dt="2020-05-26T10:17:14.517" v="1241" actId="1076"/>
          <ac:picMkLst>
            <pc:docMk/>
            <pc:sldMk cId="859046796" sldId="278"/>
            <ac:picMk id="8194" creationId="{A94D558B-FE2E-4E98-AC1F-F990D6197302}"/>
          </ac:picMkLst>
        </pc:picChg>
      </pc:sldChg>
      <pc:sldChg chg="addSp delSp modSp add mod">
        <pc:chgData name="Mr Porter" userId="caeb4aa7-6afb-46a3-a995-19b0c182e2ba" providerId="ADAL" clId="{06CF8D95-05DB-4878-BC8D-092DA88931E2}" dt="2020-05-26T10:21:39.324" v="1372" actId="1076"/>
        <pc:sldMkLst>
          <pc:docMk/>
          <pc:sldMk cId="2783008676" sldId="279"/>
        </pc:sldMkLst>
        <pc:spChg chg="mod">
          <ac:chgData name="Mr Porter" userId="caeb4aa7-6afb-46a3-a995-19b0c182e2ba" providerId="ADAL" clId="{06CF8D95-05DB-4878-BC8D-092DA88931E2}" dt="2020-05-26T10:19:35.636" v="1348" actId="20577"/>
          <ac:spMkLst>
            <pc:docMk/>
            <pc:sldMk cId="2783008676" sldId="279"/>
            <ac:spMk id="2" creationId="{00000000-0000-0000-0000-000000000000}"/>
          </ac:spMkLst>
        </pc:spChg>
        <pc:spChg chg="mod">
          <ac:chgData name="Mr Porter" userId="caeb4aa7-6afb-46a3-a995-19b0c182e2ba" providerId="ADAL" clId="{06CF8D95-05DB-4878-BC8D-092DA88931E2}" dt="2020-05-26T10:17:32.797" v="1256" actId="255"/>
          <ac:spMkLst>
            <pc:docMk/>
            <pc:sldMk cId="2783008676" sldId="279"/>
            <ac:spMk id="4" creationId="{00000000-0000-0000-0000-000000000000}"/>
          </ac:spMkLst>
        </pc:spChg>
        <pc:picChg chg="del">
          <ac:chgData name="Mr Porter" userId="caeb4aa7-6afb-46a3-a995-19b0c182e2ba" providerId="ADAL" clId="{06CF8D95-05DB-4878-BC8D-092DA88931E2}" dt="2020-05-26T10:17:34.473" v="1257" actId="478"/>
          <ac:picMkLst>
            <pc:docMk/>
            <pc:sldMk cId="2783008676" sldId="279"/>
            <ac:picMk id="8194" creationId="{A94D558B-FE2E-4E98-AC1F-F990D6197302}"/>
          </ac:picMkLst>
        </pc:picChg>
        <pc:picChg chg="add del mod">
          <ac:chgData name="Mr Porter" userId="caeb4aa7-6afb-46a3-a995-19b0c182e2ba" providerId="ADAL" clId="{06CF8D95-05DB-4878-BC8D-092DA88931E2}" dt="2020-05-26T10:20:25.480" v="1354" actId="478"/>
          <ac:picMkLst>
            <pc:docMk/>
            <pc:sldMk cId="2783008676" sldId="279"/>
            <ac:picMk id="13314" creationId="{B07C97E9-B027-40AC-B0FC-23776F9A606A}"/>
          </ac:picMkLst>
        </pc:picChg>
        <pc:picChg chg="add mod">
          <ac:chgData name="Mr Porter" userId="caeb4aa7-6afb-46a3-a995-19b0c182e2ba" providerId="ADAL" clId="{06CF8D95-05DB-4878-BC8D-092DA88931E2}" dt="2020-05-26T10:21:36.214" v="1370" actId="1076"/>
          <ac:picMkLst>
            <pc:docMk/>
            <pc:sldMk cId="2783008676" sldId="279"/>
            <ac:picMk id="13316" creationId="{5A40C384-9682-41AC-9ACB-706730CAB3A9}"/>
          </ac:picMkLst>
        </pc:picChg>
        <pc:picChg chg="add mod">
          <ac:chgData name="Mr Porter" userId="caeb4aa7-6afb-46a3-a995-19b0c182e2ba" providerId="ADAL" clId="{06CF8D95-05DB-4878-BC8D-092DA88931E2}" dt="2020-05-26T10:21:37.987" v="1371" actId="1076"/>
          <ac:picMkLst>
            <pc:docMk/>
            <pc:sldMk cId="2783008676" sldId="279"/>
            <ac:picMk id="13318" creationId="{F8462CC6-117A-4DE7-A4C6-F4B9041D8391}"/>
          </ac:picMkLst>
        </pc:picChg>
        <pc:picChg chg="add mod">
          <ac:chgData name="Mr Porter" userId="caeb4aa7-6afb-46a3-a995-19b0c182e2ba" providerId="ADAL" clId="{06CF8D95-05DB-4878-BC8D-092DA88931E2}" dt="2020-05-26T10:21:39.324" v="1372" actId="1076"/>
          <ac:picMkLst>
            <pc:docMk/>
            <pc:sldMk cId="2783008676" sldId="279"/>
            <ac:picMk id="13320" creationId="{EE679BD2-14E9-4C51-9B58-CA96523A65BE}"/>
          </ac:picMkLst>
        </pc:picChg>
      </pc:sldChg>
      <pc:sldChg chg="addSp delSp add del setBg delDesignElem">
        <pc:chgData name="Mr Porter" userId="caeb4aa7-6afb-46a3-a995-19b0c182e2ba" providerId="ADAL" clId="{06CF8D95-05DB-4878-BC8D-092DA88931E2}" dt="2020-05-26T10:17:41.431" v="1261"/>
        <pc:sldMkLst>
          <pc:docMk/>
          <pc:sldMk cId="1509933156" sldId="280"/>
        </pc:sldMkLst>
        <pc:spChg chg="add del">
          <ac:chgData name="Mr Porter" userId="caeb4aa7-6afb-46a3-a995-19b0c182e2ba" providerId="ADAL" clId="{06CF8D95-05DB-4878-BC8D-092DA88931E2}" dt="2020-05-26T10:17:41.431" v="1261"/>
          <ac:spMkLst>
            <pc:docMk/>
            <pc:sldMk cId="1509933156" sldId="280"/>
            <ac:spMk id="6153" creationId="{4FAE1107-CEC3-4041-8BAA-CDB6F6759B35}"/>
          </ac:spMkLst>
        </pc:spChg>
        <pc:cxnChg chg="add del">
          <ac:chgData name="Mr Porter" userId="caeb4aa7-6afb-46a3-a995-19b0c182e2ba" providerId="ADAL" clId="{06CF8D95-05DB-4878-BC8D-092DA88931E2}" dt="2020-05-26T10:17:41.431" v="1261"/>
          <ac:cxnSpMkLst>
            <pc:docMk/>
            <pc:sldMk cId="1509933156" sldId="280"/>
            <ac:cxnSpMk id="6154" creationId="{1AEA88FB-F5DD-45CE-AAE1-7B33D0ABDD25}"/>
          </ac:cxnSpMkLst>
        </pc:cxnChg>
      </pc:sldChg>
      <pc:sldChg chg="addSp modSp add mod">
        <pc:chgData name="Mr Porter" userId="caeb4aa7-6afb-46a3-a995-19b0c182e2ba" providerId="ADAL" clId="{06CF8D95-05DB-4878-BC8D-092DA88931E2}" dt="2020-05-26T10:25:59.225" v="1439" actId="732"/>
        <pc:sldMkLst>
          <pc:docMk/>
          <pc:sldMk cId="3926877318" sldId="280"/>
        </pc:sldMkLst>
        <pc:spChg chg="mod">
          <ac:chgData name="Mr Porter" userId="caeb4aa7-6afb-46a3-a995-19b0c182e2ba" providerId="ADAL" clId="{06CF8D95-05DB-4878-BC8D-092DA88931E2}" dt="2020-05-26T10:22:44.802" v="1392" actId="1076"/>
          <ac:spMkLst>
            <pc:docMk/>
            <pc:sldMk cId="3926877318" sldId="280"/>
            <ac:spMk id="2" creationId="{00000000-0000-0000-0000-000000000000}"/>
          </ac:spMkLst>
        </pc:spChg>
        <pc:spChg chg="mod">
          <ac:chgData name="Mr Porter" userId="caeb4aa7-6afb-46a3-a995-19b0c182e2ba" providerId="ADAL" clId="{06CF8D95-05DB-4878-BC8D-092DA88931E2}" dt="2020-05-26T10:18:03.973" v="1282" actId="20577"/>
          <ac:spMkLst>
            <pc:docMk/>
            <pc:sldMk cId="3926877318" sldId="280"/>
            <ac:spMk id="4" creationId="{00000000-0000-0000-0000-000000000000}"/>
          </ac:spMkLst>
        </pc:spChg>
        <pc:spChg chg="add mod ord">
          <ac:chgData name="Mr Porter" userId="caeb4aa7-6afb-46a3-a995-19b0c182e2ba" providerId="ADAL" clId="{06CF8D95-05DB-4878-BC8D-092DA88931E2}" dt="2020-05-26T10:25:49.675" v="1437" actId="166"/>
          <ac:spMkLst>
            <pc:docMk/>
            <pc:sldMk cId="3926877318" sldId="280"/>
            <ac:spMk id="6" creationId="{98895AFE-2592-4BFA-82CD-72E4D591CE57}"/>
          </ac:spMkLst>
        </pc:spChg>
        <pc:picChg chg="add mod">
          <ac:chgData name="Mr Porter" userId="caeb4aa7-6afb-46a3-a995-19b0c182e2ba" providerId="ADAL" clId="{06CF8D95-05DB-4878-BC8D-092DA88931E2}" dt="2020-05-26T10:25:02.538" v="1432" actId="1076"/>
          <ac:picMkLst>
            <pc:docMk/>
            <pc:sldMk cId="3926877318" sldId="280"/>
            <ac:picMk id="12290" creationId="{D12B41DC-4820-4679-857E-BEBF3DD03DBC}"/>
          </ac:picMkLst>
        </pc:picChg>
        <pc:picChg chg="add mod">
          <ac:chgData name="Mr Porter" userId="caeb4aa7-6afb-46a3-a995-19b0c182e2ba" providerId="ADAL" clId="{06CF8D95-05DB-4878-BC8D-092DA88931E2}" dt="2020-05-26T10:25:59.225" v="1439" actId="732"/>
          <ac:picMkLst>
            <pc:docMk/>
            <pc:sldMk cId="3926877318" sldId="280"/>
            <ac:picMk id="12292" creationId="{E09F8655-B5C1-4B06-8F7D-37052A00D7EC}"/>
          </ac:picMkLst>
        </pc:picChg>
      </pc:sldChg>
      <pc:sldChg chg="addSp modSp add mod">
        <pc:chgData name="Mr Porter" userId="caeb4aa7-6afb-46a3-a995-19b0c182e2ba" providerId="ADAL" clId="{06CF8D95-05DB-4878-BC8D-092DA88931E2}" dt="2020-05-26T10:28:53.830" v="1490" actId="732"/>
        <pc:sldMkLst>
          <pc:docMk/>
          <pc:sldMk cId="4253556359" sldId="281"/>
        </pc:sldMkLst>
        <pc:spChg chg="mod">
          <ac:chgData name="Mr Porter" userId="caeb4aa7-6afb-46a3-a995-19b0c182e2ba" providerId="ADAL" clId="{06CF8D95-05DB-4878-BC8D-092DA88931E2}" dt="2020-05-26T10:27:19.844" v="1471" actId="255"/>
          <ac:spMkLst>
            <pc:docMk/>
            <pc:sldMk cId="4253556359" sldId="281"/>
            <ac:spMk id="2" creationId="{00000000-0000-0000-0000-000000000000}"/>
          </ac:spMkLst>
        </pc:spChg>
        <pc:spChg chg="mod">
          <ac:chgData name="Mr Porter" userId="caeb4aa7-6afb-46a3-a995-19b0c182e2ba" providerId="ADAL" clId="{06CF8D95-05DB-4878-BC8D-092DA88931E2}" dt="2020-05-26T10:18:13.141" v="1291" actId="20577"/>
          <ac:spMkLst>
            <pc:docMk/>
            <pc:sldMk cId="4253556359" sldId="281"/>
            <ac:spMk id="4" creationId="{00000000-0000-0000-0000-000000000000}"/>
          </ac:spMkLst>
        </pc:spChg>
        <pc:spChg chg="add mod">
          <ac:chgData name="Mr Porter" userId="caeb4aa7-6afb-46a3-a995-19b0c182e2ba" providerId="ADAL" clId="{06CF8D95-05DB-4878-BC8D-092DA88931E2}" dt="2020-05-26T10:28:14.829" v="1481" actId="1076"/>
          <ac:spMkLst>
            <pc:docMk/>
            <pc:sldMk cId="4253556359" sldId="281"/>
            <ac:spMk id="6" creationId="{4CAAC939-C39B-4584-80A2-3D11801165F5}"/>
          </ac:spMkLst>
        </pc:spChg>
        <pc:picChg chg="add mod">
          <ac:chgData name="Mr Porter" userId="caeb4aa7-6afb-46a3-a995-19b0c182e2ba" providerId="ADAL" clId="{06CF8D95-05DB-4878-BC8D-092DA88931E2}" dt="2020-05-26T10:28:12.371" v="1480" actId="1076"/>
          <ac:picMkLst>
            <pc:docMk/>
            <pc:sldMk cId="4253556359" sldId="281"/>
            <ac:picMk id="11266" creationId="{647A508B-3773-4213-A273-7C426F2B9E77}"/>
          </ac:picMkLst>
        </pc:picChg>
        <pc:picChg chg="add mod">
          <ac:chgData name="Mr Porter" userId="caeb4aa7-6afb-46a3-a995-19b0c182e2ba" providerId="ADAL" clId="{06CF8D95-05DB-4878-BC8D-092DA88931E2}" dt="2020-05-26T10:28:53.830" v="1490" actId="732"/>
          <ac:picMkLst>
            <pc:docMk/>
            <pc:sldMk cId="4253556359" sldId="281"/>
            <ac:picMk id="11268" creationId="{D8973EC3-1106-4EB0-ADDE-D90D3177B4BA}"/>
          </ac:picMkLst>
        </pc:picChg>
      </pc:sldChg>
      <pc:sldChg chg="addSp delSp modSp add mod">
        <pc:chgData name="Mr Porter" userId="caeb4aa7-6afb-46a3-a995-19b0c182e2ba" providerId="ADAL" clId="{06CF8D95-05DB-4878-BC8D-092DA88931E2}" dt="2020-05-26T10:35:54.601" v="1823" actId="20577"/>
        <pc:sldMkLst>
          <pc:docMk/>
          <pc:sldMk cId="161616594" sldId="282"/>
        </pc:sldMkLst>
        <pc:spChg chg="mod">
          <ac:chgData name="Mr Porter" userId="caeb4aa7-6afb-46a3-a995-19b0c182e2ba" providerId="ADAL" clId="{06CF8D95-05DB-4878-BC8D-092DA88931E2}" dt="2020-05-26T10:34:33.997" v="1772"/>
          <ac:spMkLst>
            <pc:docMk/>
            <pc:sldMk cId="161616594" sldId="282"/>
            <ac:spMk id="2" creationId="{00000000-0000-0000-0000-000000000000}"/>
          </ac:spMkLst>
        </pc:spChg>
        <pc:spChg chg="mod">
          <ac:chgData name="Mr Porter" userId="caeb4aa7-6afb-46a3-a995-19b0c182e2ba" providerId="ADAL" clId="{06CF8D95-05DB-4878-BC8D-092DA88931E2}" dt="2020-05-26T10:35:54.601" v="1823" actId="20577"/>
          <ac:spMkLst>
            <pc:docMk/>
            <pc:sldMk cId="161616594" sldId="282"/>
            <ac:spMk id="4" creationId="{00000000-0000-0000-0000-000000000000}"/>
          </ac:spMkLst>
        </pc:spChg>
        <pc:spChg chg="add">
          <ac:chgData name="Mr Porter" userId="caeb4aa7-6afb-46a3-a995-19b0c182e2ba" providerId="ADAL" clId="{06CF8D95-05DB-4878-BC8D-092DA88931E2}" dt="2020-05-26T10:33:17.191" v="1742" actId="26606"/>
          <ac:spMkLst>
            <pc:docMk/>
            <pc:sldMk cId="161616594" sldId="282"/>
            <ac:spMk id="73" creationId="{57D175FC-84CC-4D12-A5E2-FA27D934E9CE}"/>
          </ac:spMkLst>
        </pc:spChg>
        <pc:spChg chg="del">
          <ac:chgData name="Mr Porter" userId="caeb4aa7-6afb-46a3-a995-19b0c182e2ba" providerId="ADAL" clId="{06CF8D95-05DB-4878-BC8D-092DA88931E2}" dt="2020-05-26T10:33:17.191" v="1742" actId="26606"/>
          <ac:spMkLst>
            <pc:docMk/>
            <pc:sldMk cId="161616594" sldId="282"/>
            <ac:spMk id="6153" creationId="{4FAE1107-CEC3-4041-8BAA-CDB6F6759B35}"/>
          </ac:spMkLst>
        </pc:spChg>
        <pc:picChg chg="del">
          <ac:chgData name="Mr Porter" userId="caeb4aa7-6afb-46a3-a995-19b0c182e2ba" providerId="ADAL" clId="{06CF8D95-05DB-4878-BC8D-092DA88931E2}" dt="2020-05-26T10:32:33.916" v="1739" actId="478"/>
          <ac:picMkLst>
            <pc:docMk/>
            <pc:sldMk cId="161616594" sldId="282"/>
            <ac:picMk id="8194" creationId="{A94D558B-FE2E-4E98-AC1F-F990D6197302}"/>
          </ac:picMkLst>
        </pc:picChg>
        <pc:picChg chg="add mod ord">
          <ac:chgData name="Mr Porter" userId="caeb4aa7-6afb-46a3-a995-19b0c182e2ba" providerId="ADAL" clId="{06CF8D95-05DB-4878-BC8D-092DA88931E2}" dt="2020-05-26T10:33:26.292" v="1743" actId="732"/>
          <ac:picMkLst>
            <pc:docMk/>
            <pc:sldMk cId="161616594" sldId="282"/>
            <ac:picMk id="14338" creationId="{E6EB794A-CD43-4590-B73A-EF3743E68755}"/>
          </ac:picMkLst>
        </pc:picChg>
        <pc:cxnChg chg="add">
          <ac:chgData name="Mr Porter" userId="caeb4aa7-6afb-46a3-a995-19b0c182e2ba" providerId="ADAL" clId="{06CF8D95-05DB-4878-BC8D-092DA88931E2}" dt="2020-05-26T10:33:17.191" v="1742" actId="26606"/>
          <ac:cxnSpMkLst>
            <pc:docMk/>
            <pc:sldMk cId="161616594" sldId="282"/>
            <ac:cxnSpMk id="75" creationId="{8AC38328-2D50-4DDB-BD20-28DE12E4996E}"/>
          </ac:cxnSpMkLst>
        </pc:cxnChg>
        <pc:cxnChg chg="del">
          <ac:chgData name="Mr Porter" userId="caeb4aa7-6afb-46a3-a995-19b0c182e2ba" providerId="ADAL" clId="{06CF8D95-05DB-4878-BC8D-092DA88931E2}" dt="2020-05-26T10:33:17.191" v="1742" actId="26606"/>
          <ac:cxnSpMkLst>
            <pc:docMk/>
            <pc:sldMk cId="161616594" sldId="282"/>
            <ac:cxnSpMk id="6154" creationId="{1AEA88FB-F5DD-45CE-AAE1-7B33D0ABDD25}"/>
          </ac:cxnSpMkLst>
        </pc:cxnChg>
      </pc:sldChg>
      <pc:sldChg chg="addSp delSp modSp add del mod">
        <pc:chgData name="Mr Porter" userId="caeb4aa7-6afb-46a3-a995-19b0c182e2ba" providerId="ADAL" clId="{06CF8D95-05DB-4878-BC8D-092DA88931E2}" dt="2020-05-26T10:31:24.979" v="1521" actId="47"/>
        <pc:sldMkLst>
          <pc:docMk/>
          <pc:sldMk cId="2323414848" sldId="282"/>
        </pc:sldMkLst>
        <pc:spChg chg="mod">
          <ac:chgData name="Mr Porter" userId="caeb4aa7-6afb-46a3-a995-19b0c182e2ba" providerId="ADAL" clId="{06CF8D95-05DB-4878-BC8D-092DA88931E2}" dt="2020-05-26T10:31:19.826" v="1518" actId="26606"/>
          <ac:spMkLst>
            <pc:docMk/>
            <pc:sldMk cId="2323414848" sldId="282"/>
            <ac:spMk id="2" creationId="{00000000-0000-0000-0000-000000000000}"/>
          </ac:spMkLst>
        </pc:spChg>
        <pc:spChg chg="mod">
          <ac:chgData name="Mr Porter" userId="caeb4aa7-6afb-46a3-a995-19b0c182e2ba" providerId="ADAL" clId="{06CF8D95-05DB-4878-BC8D-092DA88931E2}" dt="2020-05-26T10:31:19.826" v="1518" actId="26606"/>
          <ac:spMkLst>
            <pc:docMk/>
            <pc:sldMk cId="2323414848" sldId="282"/>
            <ac:spMk id="4" creationId="{00000000-0000-0000-0000-000000000000}"/>
          </ac:spMkLst>
        </pc:spChg>
        <pc:spChg chg="add del">
          <ac:chgData name="Mr Porter" userId="caeb4aa7-6afb-46a3-a995-19b0c182e2ba" providerId="ADAL" clId="{06CF8D95-05DB-4878-BC8D-092DA88931E2}" dt="2020-05-26T10:31:21.001" v="1519" actId="478"/>
          <ac:spMkLst>
            <pc:docMk/>
            <pc:sldMk cId="2323414848" sldId="282"/>
            <ac:spMk id="6" creationId="{4CAAC939-C39B-4584-80A2-3D11801165F5}"/>
          </ac:spMkLst>
        </pc:spChg>
        <pc:spChg chg="add del">
          <ac:chgData name="Mr Porter" userId="caeb4aa7-6afb-46a3-a995-19b0c182e2ba" providerId="ADAL" clId="{06CF8D95-05DB-4878-BC8D-092DA88931E2}" dt="2020-05-26T10:31:19.826" v="1518" actId="26606"/>
          <ac:spMkLst>
            <pc:docMk/>
            <pc:sldMk cId="2323414848" sldId="282"/>
            <ac:spMk id="6153" creationId="{4FAE1107-CEC3-4041-8BAA-CDB6F6759B35}"/>
          </ac:spMkLst>
        </pc:spChg>
        <pc:picChg chg="add del mod">
          <ac:chgData name="Mr Porter" userId="caeb4aa7-6afb-46a3-a995-19b0c182e2ba" providerId="ADAL" clId="{06CF8D95-05DB-4878-BC8D-092DA88931E2}" dt="2020-05-26T10:31:19.592" v="1516"/>
          <ac:picMkLst>
            <pc:docMk/>
            <pc:sldMk cId="2323414848" sldId="282"/>
            <ac:picMk id="9" creationId="{8A51FA31-2936-4ED1-BE21-73598EC2A1AF}"/>
          </ac:picMkLst>
        </pc:picChg>
        <pc:picChg chg="add del">
          <ac:chgData name="Mr Porter" userId="caeb4aa7-6afb-46a3-a995-19b0c182e2ba" providerId="ADAL" clId="{06CF8D95-05DB-4878-BC8D-092DA88931E2}" dt="2020-05-26T10:31:22.663" v="1520" actId="478"/>
          <ac:picMkLst>
            <pc:docMk/>
            <pc:sldMk cId="2323414848" sldId="282"/>
            <ac:picMk id="11266" creationId="{647A508B-3773-4213-A273-7C426F2B9E77}"/>
          </ac:picMkLst>
        </pc:picChg>
        <pc:picChg chg="add del mod ord">
          <ac:chgData name="Mr Porter" userId="caeb4aa7-6afb-46a3-a995-19b0c182e2ba" providerId="ADAL" clId="{06CF8D95-05DB-4878-BC8D-092DA88931E2}" dt="2020-05-26T10:31:19.826" v="1518" actId="26606"/>
          <ac:picMkLst>
            <pc:docMk/>
            <pc:sldMk cId="2323414848" sldId="282"/>
            <ac:picMk id="11268" creationId="{D8973EC3-1106-4EB0-ADDE-D90D3177B4BA}"/>
          </ac:picMkLst>
        </pc:picChg>
        <pc:cxnChg chg="add del">
          <ac:chgData name="Mr Porter" userId="caeb4aa7-6afb-46a3-a995-19b0c182e2ba" providerId="ADAL" clId="{06CF8D95-05DB-4878-BC8D-092DA88931E2}" dt="2020-05-26T10:31:19.826" v="1518" actId="26606"/>
          <ac:cxnSpMkLst>
            <pc:docMk/>
            <pc:sldMk cId="2323414848" sldId="282"/>
            <ac:cxnSpMk id="6154" creationId="{1AEA88FB-F5DD-45CE-AAE1-7B33D0ABDD25}"/>
          </ac:cxnSpMkLst>
        </pc:cxnChg>
      </pc:sldChg>
      <pc:sldChg chg="modSp add del mod">
        <pc:chgData name="Mr Porter" userId="caeb4aa7-6afb-46a3-a995-19b0c182e2ba" providerId="ADAL" clId="{06CF8D95-05DB-4878-BC8D-092DA88931E2}" dt="2020-05-26T10:30:13.044" v="1491" actId="47"/>
        <pc:sldMkLst>
          <pc:docMk/>
          <pc:sldMk cId="2490349992" sldId="282"/>
        </pc:sldMkLst>
        <pc:spChg chg="mod">
          <ac:chgData name="Mr Porter" userId="caeb4aa7-6afb-46a3-a995-19b0c182e2ba" providerId="ADAL" clId="{06CF8D95-05DB-4878-BC8D-092DA88931E2}" dt="2020-05-26T10:18:24.345" v="1302" actId="20577"/>
          <ac:spMkLst>
            <pc:docMk/>
            <pc:sldMk cId="2490349992" sldId="282"/>
            <ac:spMk id="4" creationId="{00000000-0000-0000-0000-000000000000}"/>
          </ac:spMkLst>
        </pc:spChg>
      </pc:sldChg>
      <pc:sldChg chg="addSp delSp modSp add mod">
        <pc:chgData name="Mr Porter" userId="caeb4aa7-6afb-46a3-a995-19b0c182e2ba" providerId="ADAL" clId="{06CF8D95-05DB-4878-BC8D-092DA88931E2}" dt="2020-05-26T10:36:23.027" v="1836" actId="14100"/>
        <pc:sldMkLst>
          <pc:docMk/>
          <pc:sldMk cId="2853901748" sldId="283"/>
        </pc:sldMkLst>
        <pc:spChg chg="mod">
          <ac:chgData name="Mr Porter" userId="caeb4aa7-6afb-46a3-a995-19b0c182e2ba" providerId="ADAL" clId="{06CF8D95-05DB-4878-BC8D-092DA88931E2}" dt="2020-05-26T10:36:10.202" v="1831" actId="113"/>
          <ac:spMkLst>
            <pc:docMk/>
            <pc:sldMk cId="2853901748" sldId="283"/>
            <ac:spMk id="2" creationId="{00000000-0000-0000-0000-000000000000}"/>
          </ac:spMkLst>
        </pc:spChg>
        <pc:spChg chg="mod">
          <ac:chgData name="Mr Porter" userId="caeb4aa7-6afb-46a3-a995-19b0c182e2ba" providerId="ADAL" clId="{06CF8D95-05DB-4878-BC8D-092DA88931E2}" dt="2020-05-26T10:35:48.792" v="1813" actId="20577"/>
          <ac:spMkLst>
            <pc:docMk/>
            <pc:sldMk cId="2853901748" sldId="283"/>
            <ac:spMk id="4" creationId="{00000000-0000-0000-0000-000000000000}"/>
          </ac:spMkLst>
        </pc:spChg>
        <pc:spChg chg="add del">
          <ac:chgData name="Mr Porter" userId="caeb4aa7-6afb-46a3-a995-19b0c182e2ba" providerId="ADAL" clId="{06CF8D95-05DB-4878-BC8D-092DA88931E2}" dt="2020-05-26T10:35:39.843" v="1801" actId="26606"/>
          <ac:spMkLst>
            <pc:docMk/>
            <pc:sldMk cId="2853901748" sldId="283"/>
            <ac:spMk id="73" creationId="{57D175FC-84CC-4D12-A5E2-FA27D934E9CE}"/>
          </ac:spMkLst>
        </pc:spChg>
        <pc:spChg chg="add">
          <ac:chgData name="Mr Porter" userId="caeb4aa7-6afb-46a3-a995-19b0c182e2ba" providerId="ADAL" clId="{06CF8D95-05DB-4878-BC8D-092DA88931E2}" dt="2020-05-26T10:35:39.843" v="1801" actId="26606"/>
          <ac:spMkLst>
            <pc:docMk/>
            <pc:sldMk cId="2853901748" sldId="283"/>
            <ac:spMk id="135" creationId="{4FAE1107-CEC3-4041-8BAA-CDB6F6759B35}"/>
          </ac:spMkLst>
        </pc:spChg>
        <pc:picChg chg="del">
          <ac:chgData name="Mr Porter" userId="caeb4aa7-6afb-46a3-a995-19b0c182e2ba" providerId="ADAL" clId="{06CF8D95-05DB-4878-BC8D-092DA88931E2}" dt="2020-05-26T10:34:01.932" v="1765" actId="478"/>
          <ac:picMkLst>
            <pc:docMk/>
            <pc:sldMk cId="2853901748" sldId="283"/>
            <ac:picMk id="14338" creationId="{E6EB794A-CD43-4590-B73A-EF3743E68755}"/>
          </ac:picMkLst>
        </pc:picChg>
        <pc:picChg chg="add mod">
          <ac:chgData name="Mr Porter" userId="caeb4aa7-6afb-46a3-a995-19b0c182e2ba" providerId="ADAL" clId="{06CF8D95-05DB-4878-BC8D-092DA88931E2}" dt="2020-05-26T10:36:23.027" v="1836" actId="14100"/>
          <ac:picMkLst>
            <pc:docMk/>
            <pc:sldMk cId="2853901748" sldId="283"/>
            <ac:picMk id="16386" creationId="{73ED5F2E-64EC-4F5B-829A-5216AEFB75E2}"/>
          </ac:picMkLst>
        </pc:picChg>
        <pc:cxnChg chg="add del">
          <ac:chgData name="Mr Porter" userId="caeb4aa7-6afb-46a3-a995-19b0c182e2ba" providerId="ADAL" clId="{06CF8D95-05DB-4878-BC8D-092DA88931E2}" dt="2020-05-26T10:35:39.843" v="1801" actId="26606"/>
          <ac:cxnSpMkLst>
            <pc:docMk/>
            <pc:sldMk cId="2853901748" sldId="283"/>
            <ac:cxnSpMk id="75" creationId="{8AC38328-2D50-4DDB-BD20-28DE12E4996E}"/>
          </ac:cxnSpMkLst>
        </pc:cxnChg>
        <pc:cxnChg chg="add">
          <ac:chgData name="Mr Porter" userId="caeb4aa7-6afb-46a3-a995-19b0c182e2ba" providerId="ADAL" clId="{06CF8D95-05DB-4878-BC8D-092DA88931E2}" dt="2020-05-26T10:35:39.843" v="1801" actId="26606"/>
          <ac:cxnSpMkLst>
            <pc:docMk/>
            <pc:sldMk cId="2853901748" sldId="283"/>
            <ac:cxnSpMk id="137" creationId="{1AEA88FB-F5DD-45CE-AAE1-7B33D0ABDD25}"/>
          </ac:cxnSpMkLst>
        </pc:cxnChg>
      </pc:sldChg>
      <pc:sldChg chg="addSp delSp modSp add mod">
        <pc:chgData name="Mr Porter" userId="caeb4aa7-6afb-46a3-a995-19b0c182e2ba" providerId="ADAL" clId="{06CF8D95-05DB-4878-BC8D-092DA88931E2}" dt="2020-05-26T10:39:36.377" v="1862" actId="18131"/>
        <pc:sldMkLst>
          <pc:docMk/>
          <pc:sldMk cId="3379663418" sldId="284"/>
        </pc:sldMkLst>
        <pc:spChg chg="mod">
          <ac:chgData name="Mr Porter" userId="caeb4aa7-6afb-46a3-a995-19b0c182e2ba" providerId="ADAL" clId="{06CF8D95-05DB-4878-BC8D-092DA88931E2}" dt="2020-05-26T10:36:50.784" v="1853" actId="27636"/>
          <ac:spMkLst>
            <pc:docMk/>
            <pc:sldMk cId="3379663418" sldId="284"/>
            <ac:spMk id="2" creationId="{00000000-0000-0000-0000-000000000000}"/>
          </ac:spMkLst>
        </pc:spChg>
        <pc:spChg chg="mod">
          <ac:chgData name="Mr Porter" userId="caeb4aa7-6afb-46a3-a995-19b0c182e2ba" providerId="ADAL" clId="{06CF8D95-05DB-4878-BC8D-092DA88931E2}" dt="2020-05-26T10:36:38.116" v="1847" actId="20577"/>
          <ac:spMkLst>
            <pc:docMk/>
            <pc:sldMk cId="3379663418" sldId="284"/>
            <ac:spMk id="4" creationId="{00000000-0000-0000-0000-000000000000}"/>
          </ac:spMkLst>
        </pc:spChg>
        <pc:picChg chg="del">
          <ac:chgData name="Mr Porter" userId="caeb4aa7-6afb-46a3-a995-19b0c182e2ba" providerId="ADAL" clId="{06CF8D95-05DB-4878-BC8D-092DA88931E2}" dt="2020-05-26T10:36:52.223" v="1854" actId="478"/>
          <ac:picMkLst>
            <pc:docMk/>
            <pc:sldMk cId="3379663418" sldId="284"/>
            <ac:picMk id="16386" creationId="{73ED5F2E-64EC-4F5B-829A-5216AEFB75E2}"/>
          </ac:picMkLst>
        </pc:picChg>
        <pc:picChg chg="add del">
          <ac:chgData name="Mr Porter" userId="caeb4aa7-6afb-46a3-a995-19b0c182e2ba" providerId="ADAL" clId="{06CF8D95-05DB-4878-BC8D-092DA88931E2}" dt="2020-05-26T10:39:06.321" v="1856" actId="478"/>
          <ac:picMkLst>
            <pc:docMk/>
            <pc:sldMk cId="3379663418" sldId="284"/>
            <ac:picMk id="17410" creationId="{D3EC357F-4E70-4206-B5A5-7E12F5DD65C7}"/>
          </ac:picMkLst>
        </pc:picChg>
        <pc:picChg chg="add mod">
          <ac:chgData name="Mr Porter" userId="caeb4aa7-6afb-46a3-a995-19b0c182e2ba" providerId="ADAL" clId="{06CF8D95-05DB-4878-BC8D-092DA88931E2}" dt="2020-05-26T10:39:36.377" v="1862" actId="18131"/>
          <ac:picMkLst>
            <pc:docMk/>
            <pc:sldMk cId="3379663418" sldId="284"/>
            <ac:picMk id="17412" creationId="{6CBFDF05-678C-42E4-80D8-926A1D1E021D}"/>
          </ac:picMkLst>
        </pc:picChg>
      </pc:sldChg>
      <pc:sldChg chg="addSp delSp modSp add mod">
        <pc:chgData name="Mr Porter" userId="caeb4aa7-6afb-46a3-a995-19b0c182e2ba" providerId="ADAL" clId="{06CF8D95-05DB-4878-BC8D-092DA88931E2}" dt="2020-05-26T10:42:57.469" v="2029" actId="18131"/>
        <pc:sldMkLst>
          <pc:docMk/>
          <pc:sldMk cId="2200260350" sldId="285"/>
        </pc:sldMkLst>
        <pc:spChg chg="mod">
          <ac:chgData name="Mr Porter" userId="caeb4aa7-6afb-46a3-a995-19b0c182e2ba" providerId="ADAL" clId="{06CF8D95-05DB-4878-BC8D-092DA88931E2}" dt="2020-05-26T10:41:35.012" v="2024" actId="20577"/>
          <ac:spMkLst>
            <pc:docMk/>
            <pc:sldMk cId="2200260350" sldId="285"/>
            <ac:spMk id="2" creationId="{00000000-0000-0000-0000-000000000000}"/>
          </ac:spMkLst>
        </pc:spChg>
        <pc:spChg chg="mod">
          <ac:chgData name="Mr Porter" userId="caeb4aa7-6afb-46a3-a995-19b0c182e2ba" providerId="ADAL" clId="{06CF8D95-05DB-4878-BC8D-092DA88931E2}" dt="2020-05-26T10:40:54.657" v="1946" actId="20577"/>
          <ac:spMkLst>
            <pc:docMk/>
            <pc:sldMk cId="2200260350" sldId="285"/>
            <ac:spMk id="4" creationId="{00000000-0000-0000-0000-000000000000}"/>
          </ac:spMkLst>
        </pc:spChg>
        <pc:picChg chg="del">
          <ac:chgData name="Mr Porter" userId="caeb4aa7-6afb-46a3-a995-19b0c182e2ba" providerId="ADAL" clId="{06CF8D95-05DB-4878-BC8D-092DA88931E2}" dt="2020-05-26T10:39:46.963" v="1864" actId="478"/>
          <ac:picMkLst>
            <pc:docMk/>
            <pc:sldMk cId="2200260350" sldId="285"/>
            <ac:picMk id="17412" creationId="{6CBFDF05-678C-42E4-80D8-926A1D1E021D}"/>
          </ac:picMkLst>
        </pc:picChg>
        <pc:picChg chg="add mod">
          <ac:chgData name="Mr Porter" userId="caeb4aa7-6afb-46a3-a995-19b0c182e2ba" providerId="ADAL" clId="{06CF8D95-05DB-4878-BC8D-092DA88931E2}" dt="2020-05-26T10:42:57.469" v="2029" actId="18131"/>
          <ac:picMkLst>
            <pc:docMk/>
            <pc:sldMk cId="2200260350" sldId="285"/>
            <ac:picMk id="18434" creationId="{10BC7E99-4D8F-4929-A5F8-D380508364C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3F320B4C-66E5-4436-BE3F-306C45911FCF}" type="datetimeFigureOut">
              <a:rPr lang="en-GB" smtClean="0"/>
              <a:pPr/>
              <a:t>26/10/2022</a:t>
            </a:fld>
            <a:endParaRPr lang="en-GB" dirty="0"/>
          </a:p>
        </p:txBody>
      </p:sp>
      <p:sp>
        <p:nvSpPr>
          <p:cNvPr id="4" name="Footer Placeholder 3"/>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1E75568E-D5A0-4573-AFB6-00F5380AE102}" type="slidenum">
              <a:rPr lang="en-GB" smtClean="0"/>
              <a:pPr/>
              <a:t>‹#›</a:t>
            </a:fld>
            <a:endParaRPr lang="en-GB" dirty="0"/>
          </a:p>
        </p:txBody>
      </p:sp>
    </p:spTree>
    <p:extLst>
      <p:ext uri="{BB962C8B-B14F-4D97-AF65-F5344CB8AC3E}">
        <p14:creationId xmlns:p14="http://schemas.microsoft.com/office/powerpoint/2010/main" val="1135627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B3E8A481-4D74-4616-8752-6DB84BB7BECE}" type="datetimeFigureOut">
              <a:rPr lang="en-GB" smtClean="0"/>
              <a:t>26/10/2022</a:t>
            </a:fld>
            <a:endParaRPr lang="en-GB" dirty="0"/>
          </a:p>
        </p:txBody>
      </p:sp>
      <p:sp>
        <p:nvSpPr>
          <p:cNvPr id="4" name="Slide Image Placeholder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1038" y="4783138"/>
            <a:ext cx="5443537" cy="39131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4450" y="9440863"/>
            <a:ext cx="2949575" cy="498475"/>
          </a:xfrm>
          <a:prstGeom prst="rect">
            <a:avLst/>
          </a:prstGeom>
        </p:spPr>
        <p:txBody>
          <a:bodyPr vert="horz" lIns="91440" tIns="45720" rIns="91440" bIns="45720" rtlCol="0" anchor="b"/>
          <a:lstStyle>
            <a:lvl1pPr algn="r">
              <a:defRPr sz="1200"/>
            </a:lvl1pPr>
          </a:lstStyle>
          <a:p>
            <a:fld id="{9A7BEBA0-6DAA-45F4-8649-B50BE501B04E}" type="slidenum">
              <a:rPr lang="en-GB" smtClean="0"/>
              <a:t>‹#›</a:t>
            </a:fld>
            <a:endParaRPr lang="en-GB" dirty="0"/>
          </a:p>
        </p:txBody>
      </p:sp>
    </p:spTree>
    <p:extLst>
      <p:ext uri="{BB962C8B-B14F-4D97-AF65-F5344CB8AC3E}">
        <p14:creationId xmlns:p14="http://schemas.microsoft.com/office/powerpoint/2010/main" val="1688095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132101F-1C78-4A35-B9B9-FA3BC2678EB9}" type="datetimeFigureOut">
              <a:rPr lang="en-US" smtClean="0"/>
              <a:pPr/>
              <a:t>10/26/2022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862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10/26/2022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dirty="0"/>
          </a:p>
        </p:txBody>
      </p:sp>
    </p:spTree>
    <p:extLst>
      <p:ext uri="{BB962C8B-B14F-4D97-AF65-F5344CB8AC3E}">
        <p14:creationId xmlns:p14="http://schemas.microsoft.com/office/powerpoint/2010/main" val="2895132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10/26/2022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dirty="0"/>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1832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descr="G:\New Courses\PPT Template.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991"/>
          <a:stretch/>
        </p:blipFill>
        <p:spPr bwMode="auto">
          <a:xfrm>
            <a:off x="0" y="1"/>
            <a:ext cx="755967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130425"/>
            <a:ext cx="7772400" cy="1470025"/>
          </a:xfrm>
        </p:spPr>
        <p:txBody>
          <a:bodyPr/>
          <a:lstStyle>
            <a:lvl1pPr algn="r">
              <a:defRPr b="1" i="1">
                <a:solidFill>
                  <a:srgbClr val="C00000"/>
                </a:solidFill>
                <a:effectLst>
                  <a:outerShdw blurRad="38100" dist="38100" dir="2700000" algn="tl">
                    <a:srgbClr val="000000">
                      <a:alpha val="43137"/>
                    </a:srgbClr>
                  </a:outerShdw>
                </a:effectLst>
              </a:defRPr>
            </a:lvl1pPr>
          </a:lstStyle>
          <a:p>
            <a:r>
              <a:rPr lang="en-US"/>
              <a:t>Click to edit Master title style</a:t>
            </a:r>
            <a:endParaRPr lang="en-GB" dirty="0"/>
          </a:p>
        </p:txBody>
      </p:sp>
      <p:sp>
        <p:nvSpPr>
          <p:cNvPr id="3" name="Subtitle 2"/>
          <p:cNvSpPr>
            <a:spLocks noGrp="1"/>
          </p:cNvSpPr>
          <p:nvPr>
            <p:ph type="subTitle" idx="1"/>
          </p:nvPr>
        </p:nvSpPr>
        <p:spPr>
          <a:xfrm>
            <a:off x="2057400" y="3692624"/>
            <a:ext cx="6400800" cy="1752600"/>
          </a:xfrm>
        </p:spPr>
        <p:txBody>
          <a:bodyPr/>
          <a:lstStyle>
            <a:lvl1pPr marL="0" indent="0" algn="r">
              <a:buNone/>
              <a:defRPr i="1">
                <a:solidFill>
                  <a:schemeClr val="tx1">
                    <a:tint val="75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p>
            <a:fld id="{4E188541-F1B8-4F4B-ADAE-06014772CE95}" type="datetimeFigureOut">
              <a:rPr lang="en-GB" smtClean="0"/>
              <a:t>26/10/2022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C02D3E4-047C-42B2-AA43-20DC3BA37AB6}" type="slidenum">
              <a:rPr lang="en-GB" smtClean="0"/>
              <a:t>‹#›</a:t>
            </a:fld>
            <a:endParaRPr lang="en-GB" dirty="0"/>
          </a:p>
        </p:txBody>
      </p:sp>
    </p:spTree>
    <p:extLst>
      <p:ext uri="{BB962C8B-B14F-4D97-AF65-F5344CB8AC3E}">
        <p14:creationId xmlns:p14="http://schemas.microsoft.com/office/powerpoint/2010/main" val="3021802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Learning Intention &amp; Success Criteria">
    <p:spTree>
      <p:nvGrpSpPr>
        <p:cNvPr id="1" name=""/>
        <p:cNvGrpSpPr/>
        <p:nvPr/>
      </p:nvGrpSpPr>
      <p:grpSpPr>
        <a:xfrm>
          <a:off x="0" y="0"/>
          <a:ext cx="0" cy="0"/>
          <a:chOff x="0" y="0"/>
          <a:chExt cx="0" cy="0"/>
        </a:xfrm>
      </p:grpSpPr>
      <p:sp>
        <p:nvSpPr>
          <p:cNvPr id="7" name="Rectangle 6"/>
          <p:cNvSpPr/>
          <p:nvPr/>
        </p:nvSpPr>
        <p:spPr>
          <a:xfrm>
            <a:off x="0" y="-27384"/>
            <a:ext cx="9144000" cy="134076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hasCustomPrompt="1"/>
          </p:nvPr>
        </p:nvSpPr>
        <p:spPr>
          <a:xfrm>
            <a:off x="179512" y="1628800"/>
            <a:ext cx="4258816" cy="1872208"/>
          </a:xfrm>
        </p:spPr>
        <p:txBody>
          <a:bodyPr>
            <a:normAutofit/>
          </a:bodyPr>
          <a:lstStyle>
            <a:lvl1pPr marL="174625" indent="-174625">
              <a:defRPr sz="2400" i="1">
                <a:solidFill>
                  <a:srgbClr val="7030A0"/>
                </a:solidFill>
              </a:defRPr>
            </a:lvl1pPr>
            <a:lvl2pPr marL="268288" indent="-268288">
              <a:buClr>
                <a:srgbClr val="FFC000"/>
              </a:buClr>
              <a:buFont typeface="Wingdings" pitchFamily="2" charset="2"/>
              <a:buChar char="«"/>
              <a:defRPr sz="2000" i="1"/>
            </a:lvl2pPr>
            <a:lvl3pPr>
              <a:defRPr sz="1800" i="1"/>
            </a:lvl3pPr>
            <a:lvl4pPr>
              <a:defRPr sz="1600" i="1"/>
            </a:lvl4pPr>
            <a:lvl5pPr>
              <a:defRPr sz="1600" i="1"/>
            </a:lvl5pPr>
          </a:lstStyle>
          <a:p>
            <a:pPr lvl="0"/>
            <a:r>
              <a:rPr lang="en-US" dirty="0"/>
              <a:t>Learning Intention</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4E188541-F1B8-4F4B-ADAE-06014772CE95}" type="datetimeFigureOut">
              <a:rPr lang="en-GB" smtClean="0"/>
              <a:t>26/10/2022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C02D3E4-047C-42B2-AA43-20DC3BA37AB6}" type="slidenum">
              <a:rPr lang="en-GB" smtClean="0"/>
              <a:t>‹#›</a:t>
            </a:fld>
            <a:endParaRPr lang="en-GB" dirty="0"/>
          </a:p>
        </p:txBody>
      </p:sp>
      <p:sp>
        <p:nvSpPr>
          <p:cNvPr id="9" name="Content Placeholder 2"/>
          <p:cNvSpPr>
            <a:spLocks noGrp="1"/>
          </p:cNvSpPr>
          <p:nvPr>
            <p:ph idx="13" hasCustomPrompt="1"/>
          </p:nvPr>
        </p:nvSpPr>
        <p:spPr>
          <a:xfrm>
            <a:off x="4572000" y="1628800"/>
            <a:ext cx="4258816" cy="1872208"/>
          </a:xfrm>
        </p:spPr>
        <p:txBody>
          <a:bodyPr>
            <a:normAutofit/>
          </a:bodyPr>
          <a:lstStyle>
            <a:lvl1pPr marL="174625" indent="-174625">
              <a:defRPr sz="2400" i="1">
                <a:solidFill>
                  <a:srgbClr val="00B050"/>
                </a:solidFill>
              </a:defRPr>
            </a:lvl1pPr>
            <a:lvl2pPr marL="268288" indent="-268288">
              <a:buClr>
                <a:srgbClr val="00B050"/>
              </a:buClr>
              <a:buFont typeface="Wingdings" pitchFamily="2" charset="2"/>
              <a:buChar char="ü"/>
              <a:defRPr sz="2000" i="1"/>
            </a:lvl2pPr>
            <a:lvl3pPr>
              <a:defRPr sz="1800" i="1"/>
            </a:lvl3pPr>
            <a:lvl4pPr>
              <a:defRPr sz="1600" i="1"/>
            </a:lvl4pPr>
            <a:lvl5pPr>
              <a:defRPr sz="1600" i="1"/>
            </a:lvl5pPr>
          </a:lstStyle>
          <a:p>
            <a:pPr lvl="0"/>
            <a:r>
              <a:rPr lang="en-US" dirty="0"/>
              <a:t>Success Criteria</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idx="14" hasCustomPrompt="1"/>
          </p:nvPr>
        </p:nvSpPr>
        <p:spPr>
          <a:xfrm>
            <a:off x="179512" y="3717032"/>
            <a:ext cx="4258816" cy="1872208"/>
          </a:xfrm>
        </p:spPr>
        <p:txBody>
          <a:bodyPr>
            <a:normAutofit/>
          </a:bodyPr>
          <a:lstStyle>
            <a:lvl1pPr marL="174625" indent="-174625">
              <a:defRPr sz="2400" i="1">
                <a:solidFill>
                  <a:srgbClr val="FF0000"/>
                </a:solidFill>
              </a:defRPr>
            </a:lvl1pPr>
            <a:lvl2pPr marL="268288" indent="-268288">
              <a:buClr>
                <a:schemeClr val="accent6">
                  <a:lumMod val="60000"/>
                  <a:lumOff val="40000"/>
                </a:schemeClr>
              </a:buClr>
              <a:buFont typeface="Wingdings" pitchFamily="2" charset="2"/>
              <a:buChar char="C"/>
              <a:defRPr sz="2000" i="1"/>
            </a:lvl2pPr>
            <a:lvl3pPr>
              <a:defRPr sz="1800" i="1"/>
            </a:lvl3pPr>
            <a:lvl4pPr>
              <a:defRPr sz="1600" i="1"/>
            </a:lvl4pPr>
            <a:lvl5pPr>
              <a:defRPr sz="1600" i="1"/>
            </a:lvl5pPr>
          </a:lstStyle>
          <a:p>
            <a:pPr lvl="0"/>
            <a:r>
              <a:rPr lang="en-US" dirty="0"/>
              <a:t>Social Goal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2"/>
          <p:cNvSpPr>
            <a:spLocks noGrp="1"/>
          </p:cNvSpPr>
          <p:nvPr>
            <p:ph idx="15" hasCustomPrompt="1"/>
          </p:nvPr>
        </p:nvSpPr>
        <p:spPr>
          <a:xfrm>
            <a:off x="4575902" y="3717032"/>
            <a:ext cx="4258816" cy="1872208"/>
          </a:xfrm>
        </p:spPr>
        <p:txBody>
          <a:bodyPr>
            <a:normAutofit/>
          </a:bodyPr>
          <a:lstStyle>
            <a:lvl1pPr marL="174625" indent="-174625">
              <a:defRPr sz="2400" i="1" baseline="0">
                <a:solidFill>
                  <a:srgbClr val="0070C0"/>
                </a:solidFill>
              </a:defRPr>
            </a:lvl1pPr>
            <a:lvl2pPr marL="268288" indent="-268288">
              <a:buClr>
                <a:schemeClr val="accent6">
                  <a:lumMod val="60000"/>
                  <a:lumOff val="40000"/>
                </a:schemeClr>
              </a:buClr>
              <a:buFont typeface="Wingdings" pitchFamily="2" charset="2"/>
              <a:buChar char="C"/>
              <a:defRPr sz="2000" i="1"/>
            </a:lvl2pPr>
            <a:lvl3pPr>
              <a:defRPr sz="1800" i="1"/>
            </a:lvl3pPr>
            <a:lvl4pPr>
              <a:defRPr sz="1600" i="1"/>
            </a:lvl4pPr>
            <a:lvl5pPr>
              <a:defRPr sz="1600" i="1"/>
            </a:lvl5pPr>
          </a:lstStyle>
          <a:p>
            <a:pPr lvl="0"/>
            <a:r>
              <a:rPr lang="en-US" dirty="0"/>
              <a:t>Say – Write – Make – Do</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12"/>
          <p:cNvSpPr>
            <a:spLocks noGrp="1"/>
          </p:cNvSpPr>
          <p:nvPr>
            <p:ph type="body" sz="quarter" idx="16" hasCustomPrompt="1"/>
          </p:nvPr>
        </p:nvSpPr>
        <p:spPr>
          <a:xfrm>
            <a:off x="250825" y="5732463"/>
            <a:ext cx="8497888" cy="433387"/>
          </a:xfrm>
        </p:spPr>
        <p:txBody>
          <a:bodyPr>
            <a:noAutofit/>
          </a:bodyPr>
          <a:lstStyle>
            <a:lvl1pPr marL="0" indent="0" algn="ctr">
              <a:buNone/>
              <a:defRPr sz="1600">
                <a:solidFill>
                  <a:schemeClr val="accent6"/>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dirty="0"/>
              <a:t>E &amp; O etc.</a:t>
            </a:r>
          </a:p>
        </p:txBody>
      </p:sp>
      <p:sp>
        <p:nvSpPr>
          <p:cNvPr id="8" name="TextBox 7"/>
          <p:cNvSpPr txBox="1"/>
          <p:nvPr/>
        </p:nvSpPr>
        <p:spPr>
          <a:xfrm>
            <a:off x="467544" y="289057"/>
            <a:ext cx="8208912" cy="707886"/>
          </a:xfrm>
          <a:prstGeom prst="rect">
            <a:avLst/>
          </a:prstGeom>
          <a:noFill/>
        </p:spPr>
        <p:txBody>
          <a:bodyPr wrap="square" rtlCol="0">
            <a:spAutoFit/>
          </a:bodyPr>
          <a:lstStyle/>
          <a:p>
            <a:pPr algn="ctr" defTabSz="914400" rtl="0" eaLnBrk="1" latinLnBrk="0" hangingPunct="1">
              <a:spcBef>
                <a:spcPct val="0"/>
              </a:spcBef>
              <a:buNone/>
            </a:pPr>
            <a:r>
              <a:rPr lang="en-US" sz="4000" b="1" i="1" kern="1200" baseline="0" dirty="0">
                <a:solidFill>
                  <a:srgbClr val="0070C0"/>
                </a:solidFill>
                <a:effectLst>
                  <a:outerShdw blurRad="38100" dist="38100" dir="2700000" algn="tl">
                    <a:srgbClr val="000000">
                      <a:alpha val="43137"/>
                    </a:srgbClr>
                  </a:outerShdw>
                </a:effectLst>
                <a:latin typeface="+mj-lt"/>
                <a:ea typeface="+mj-ea"/>
                <a:cs typeface="+mj-cs"/>
              </a:rPr>
              <a:t>Learning Intention &amp; Success Criteria</a:t>
            </a:r>
            <a:endParaRPr lang="en-GB" sz="4000" b="1" i="1" kern="1200" baseline="0" dirty="0">
              <a:solidFill>
                <a:srgbClr val="0070C0"/>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880679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0" y="-27384"/>
            <a:ext cx="9144000" cy="134076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457200" y="44624"/>
            <a:ext cx="8229600" cy="1143000"/>
          </a:xfrm>
        </p:spPr>
        <p:txBody>
          <a:bodyPr/>
          <a:lstStyle>
            <a:lvl1pPr>
              <a:defRPr b="1" i="1">
                <a:solidFill>
                  <a:srgbClr val="C00000"/>
                </a:solidFill>
                <a:effectLst>
                  <a:outerShdw blurRad="38100" dist="38100" dir="2700000" algn="tl">
                    <a:srgbClr val="000000">
                      <a:alpha val="43137"/>
                    </a:srgbClr>
                  </a:outerShdw>
                </a:effectLst>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defRPr i="1">
                <a:solidFill>
                  <a:srgbClr val="00CC99"/>
                </a:solidFill>
              </a:defRPr>
            </a:lvl1pPr>
            <a:lvl2pPr>
              <a:defRPr i="1"/>
            </a:lvl2pPr>
            <a:lvl3pPr>
              <a:defRPr i="1"/>
            </a:lvl3pPr>
            <a:lvl4pPr>
              <a:defRPr i="1"/>
            </a:lvl4pPr>
            <a:lvl5pPr>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4E188541-F1B8-4F4B-ADAE-06014772CE95}" type="datetimeFigureOut">
              <a:rPr lang="en-GB" smtClean="0"/>
              <a:t>26/10/2022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C02D3E4-047C-42B2-AA43-20DC3BA37AB6}" type="slidenum">
              <a:rPr lang="en-GB" smtClean="0"/>
              <a:t>‹#›</a:t>
            </a:fld>
            <a:endParaRPr lang="en-GB" dirty="0"/>
          </a:p>
        </p:txBody>
      </p:sp>
    </p:spTree>
    <p:extLst>
      <p:ext uri="{BB962C8B-B14F-4D97-AF65-F5344CB8AC3E}">
        <p14:creationId xmlns:p14="http://schemas.microsoft.com/office/powerpoint/2010/main" val="34905205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Pupil Task">
    <p:spTree>
      <p:nvGrpSpPr>
        <p:cNvPr id="1" name=""/>
        <p:cNvGrpSpPr/>
        <p:nvPr/>
      </p:nvGrpSpPr>
      <p:grpSpPr>
        <a:xfrm>
          <a:off x="0" y="0"/>
          <a:ext cx="0" cy="0"/>
          <a:chOff x="0" y="0"/>
          <a:chExt cx="0" cy="0"/>
        </a:xfrm>
      </p:grpSpPr>
      <p:sp>
        <p:nvSpPr>
          <p:cNvPr id="7" name="Rectangle 6"/>
          <p:cNvSpPr/>
          <p:nvPr/>
        </p:nvSpPr>
        <p:spPr>
          <a:xfrm>
            <a:off x="0" y="-27384"/>
            <a:ext cx="9144000" cy="1340768"/>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457200" y="44624"/>
            <a:ext cx="8229600" cy="1143000"/>
          </a:xfrm>
        </p:spPr>
        <p:txBody>
          <a:bodyPr/>
          <a:lstStyle>
            <a:lvl1pPr>
              <a:defRPr b="1" i="1">
                <a:solidFill>
                  <a:schemeClr val="bg1">
                    <a:lumMod val="75000"/>
                  </a:schemeClr>
                </a:solidFill>
                <a:effectLst>
                  <a:outerShdw blurRad="38100" dist="38100" dir="2700000" algn="tl">
                    <a:srgbClr val="000000">
                      <a:alpha val="43137"/>
                    </a:srgbClr>
                  </a:outerShdw>
                </a:effectLst>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defRPr i="1">
                <a:solidFill>
                  <a:srgbClr val="C00000"/>
                </a:solidFill>
              </a:defRPr>
            </a:lvl1pPr>
            <a:lvl2pPr>
              <a:defRPr i="1"/>
            </a:lvl2pPr>
            <a:lvl3pPr>
              <a:defRPr i="1"/>
            </a:lvl3pPr>
            <a:lvl4pPr>
              <a:defRPr i="1"/>
            </a:lvl4pPr>
            <a:lvl5pPr>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4E188541-F1B8-4F4B-ADAE-06014772CE95}" type="datetimeFigureOut">
              <a:rPr lang="en-GB" smtClean="0"/>
              <a:t>26/10/2022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C02D3E4-047C-42B2-AA43-20DC3BA37AB6}" type="slidenum">
              <a:rPr lang="en-GB" smtClean="0"/>
              <a:t>‹#›</a:t>
            </a:fld>
            <a:endParaRPr lang="en-GB" dirty="0"/>
          </a:p>
        </p:txBody>
      </p:sp>
    </p:spTree>
    <p:extLst>
      <p:ext uri="{BB962C8B-B14F-4D97-AF65-F5344CB8AC3E}">
        <p14:creationId xmlns:p14="http://schemas.microsoft.com/office/powerpoint/2010/main" val="4101003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lenary">
    <p:spTree>
      <p:nvGrpSpPr>
        <p:cNvPr id="1" name=""/>
        <p:cNvGrpSpPr/>
        <p:nvPr/>
      </p:nvGrpSpPr>
      <p:grpSpPr>
        <a:xfrm>
          <a:off x="0" y="0"/>
          <a:ext cx="0" cy="0"/>
          <a:chOff x="0" y="0"/>
          <a:chExt cx="0" cy="0"/>
        </a:xfrm>
      </p:grpSpPr>
      <p:sp>
        <p:nvSpPr>
          <p:cNvPr id="7" name="Rectangle 6"/>
          <p:cNvSpPr/>
          <p:nvPr/>
        </p:nvSpPr>
        <p:spPr>
          <a:xfrm>
            <a:off x="0" y="-27384"/>
            <a:ext cx="9144000" cy="134076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Date Placeholder 3"/>
          <p:cNvSpPr>
            <a:spLocks noGrp="1"/>
          </p:cNvSpPr>
          <p:nvPr>
            <p:ph type="dt" sz="half" idx="10"/>
          </p:nvPr>
        </p:nvSpPr>
        <p:spPr/>
        <p:txBody>
          <a:bodyPr/>
          <a:lstStyle/>
          <a:p>
            <a:fld id="{4E188541-F1B8-4F4B-ADAE-06014772CE95}" type="datetimeFigureOut">
              <a:rPr lang="en-GB" smtClean="0"/>
              <a:t>26/10/2022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C02D3E4-047C-42B2-AA43-20DC3BA37AB6}" type="slidenum">
              <a:rPr lang="en-GB" smtClean="0"/>
              <a:t>‹#›</a:t>
            </a:fld>
            <a:endParaRPr lang="en-GB" dirty="0"/>
          </a:p>
        </p:txBody>
      </p:sp>
      <p:sp>
        <p:nvSpPr>
          <p:cNvPr id="10" name="Rectangle 9"/>
          <p:cNvSpPr/>
          <p:nvPr/>
        </p:nvSpPr>
        <p:spPr>
          <a:xfrm>
            <a:off x="623162" y="258278"/>
            <a:ext cx="7897676" cy="769441"/>
          </a:xfrm>
          <a:prstGeom prst="rect">
            <a:avLst/>
          </a:prstGeom>
        </p:spPr>
        <p:txBody>
          <a:bodyPr wrap="none">
            <a:spAutoFit/>
          </a:bodyPr>
          <a:lstStyle/>
          <a:p>
            <a:pPr algn="ctr" defTabSz="914400" rtl="0" eaLnBrk="1" latinLnBrk="0" hangingPunct="1">
              <a:spcBef>
                <a:spcPct val="0"/>
              </a:spcBef>
              <a:buNone/>
            </a:pPr>
            <a:r>
              <a:rPr lang="en-US" sz="4400" b="1" i="1" kern="1200" baseline="0" dirty="0">
                <a:solidFill>
                  <a:srgbClr val="00B050"/>
                </a:solidFill>
                <a:effectLst>
                  <a:outerShdw blurRad="38100" dist="38100" dir="2700000" algn="tl">
                    <a:srgbClr val="000000">
                      <a:alpha val="43137"/>
                    </a:srgbClr>
                  </a:outerShdw>
                </a:effectLst>
                <a:latin typeface="+mj-lt"/>
                <a:ea typeface="+mj-ea"/>
                <a:cs typeface="+mj-cs"/>
              </a:rPr>
              <a:t>Have we met our learning goals?</a:t>
            </a:r>
            <a:endParaRPr lang="en-GB" sz="4400" b="1" i="1" kern="1200" baseline="0" dirty="0">
              <a:solidFill>
                <a:srgbClr val="00B050"/>
              </a:solidFill>
              <a:effectLst>
                <a:outerShdw blurRad="38100" dist="38100" dir="2700000" algn="tl">
                  <a:srgbClr val="000000">
                    <a:alpha val="43137"/>
                  </a:srgbClr>
                </a:outerShdw>
              </a:effectLst>
              <a:latin typeface="+mj-lt"/>
              <a:ea typeface="+mj-ea"/>
              <a:cs typeface="+mj-cs"/>
            </a:endParaRPr>
          </a:p>
        </p:txBody>
      </p:sp>
      <p:sp>
        <p:nvSpPr>
          <p:cNvPr id="11" name="Content Placeholder 2"/>
          <p:cNvSpPr>
            <a:spLocks noGrp="1"/>
          </p:cNvSpPr>
          <p:nvPr>
            <p:ph idx="1" hasCustomPrompt="1"/>
          </p:nvPr>
        </p:nvSpPr>
        <p:spPr>
          <a:xfrm>
            <a:off x="179512" y="1628800"/>
            <a:ext cx="4258816" cy="1872208"/>
          </a:xfrm>
        </p:spPr>
        <p:txBody>
          <a:bodyPr>
            <a:normAutofit/>
          </a:bodyPr>
          <a:lstStyle>
            <a:lvl1pPr marL="174625" indent="-174625">
              <a:defRPr sz="2400" i="1">
                <a:solidFill>
                  <a:srgbClr val="7030A0"/>
                </a:solidFill>
              </a:defRPr>
            </a:lvl1pPr>
            <a:lvl2pPr marL="268288" indent="-268288">
              <a:buClr>
                <a:srgbClr val="FFC000"/>
              </a:buClr>
              <a:buFont typeface="Wingdings" pitchFamily="2" charset="2"/>
              <a:buChar char="«"/>
              <a:defRPr sz="2000" i="1"/>
            </a:lvl2pPr>
            <a:lvl3pPr>
              <a:defRPr sz="1800" i="1"/>
            </a:lvl3pPr>
            <a:lvl4pPr>
              <a:defRPr sz="1600" i="1"/>
            </a:lvl4pPr>
            <a:lvl5pPr>
              <a:defRPr sz="1600" i="1"/>
            </a:lvl5pPr>
          </a:lstStyle>
          <a:p>
            <a:pPr lvl="0"/>
            <a:r>
              <a:rPr lang="en-US" dirty="0"/>
              <a:t>Learning Intention</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2"/>
          <p:cNvSpPr>
            <a:spLocks noGrp="1"/>
          </p:cNvSpPr>
          <p:nvPr>
            <p:ph idx="13" hasCustomPrompt="1"/>
          </p:nvPr>
        </p:nvSpPr>
        <p:spPr>
          <a:xfrm>
            <a:off x="4572000" y="1628800"/>
            <a:ext cx="4258816" cy="1872208"/>
          </a:xfrm>
        </p:spPr>
        <p:txBody>
          <a:bodyPr>
            <a:normAutofit/>
          </a:bodyPr>
          <a:lstStyle>
            <a:lvl1pPr marL="174625" indent="-174625">
              <a:defRPr sz="2400" i="1">
                <a:solidFill>
                  <a:srgbClr val="00B050"/>
                </a:solidFill>
              </a:defRPr>
            </a:lvl1pPr>
            <a:lvl2pPr marL="268288" indent="-268288">
              <a:buClr>
                <a:srgbClr val="00B050"/>
              </a:buClr>
              <a:buFont typeface="Wingdings" pitchFamily="2" charset="2"/>
              <a:buChar char="ü"/>
              <a:defRPr sz="2000" i="1"/>
            </a:lvl2pPr>
            <a:lvl3pPr>
              <a:defRPr sz="1800" i="1"/>
            </a:lvl3pPr>
            <a:lvl4pPr>
              <a:defRPr sz="1600" i="1"/>
            </a:lvl4pPr>
            <a:lvl5pPr>
              <a:defRPr sz="1600" i="1"/>
            </a:lvl5pPr>
          </a:lstStyle>
          <a:p>
            <a:pPr lvl="0"/>
            <a:r>
              <a:rPr lang="en-US" dirty="0"/>
              <a:t>Success Criteria</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Content Placeholder 2"/>
          <p:cNvSpPr>
            <a:spLocks noGrp="1"/>
          </p:cNvSpPr>
          <p:nvPr>
            <p:ph idx="14" hasCustomPrompt="1"/>
          </p:nvPr>
        </p:nvSpPr>
        <p:spPr>
          <a:xfrm>
            <a:off x="179512" y="3717032"/>
            <a:ext cx="4258816" cy="1872208"/>
          </a:xfrm>
        </p:spPr>
        <p:txBody>
          <a:bodyPr>
            <a:normAutofit/>
          </a:bodyPr>
          <a:lstStyle>
            <a:lvl1pPr marL="174625" indent="-174625">
              <a:defRPr sz="2400" i="1">
                <a:solidFill>
                  <a:srgbClr val="FF0000"/>
                </a:solidFill>
              </a:defRPr>
            </a:lvl1pPr>
            <a:lvl2pPr marL="268288" indent="-268288">
              <a:buClr>
                <a:schemeClr val="accent6">
                  <a:lumMod val="60000"/>
                  <a:lumOff val="40000"/>
                </a:schemeClr>
              </a:buClr>
              <a:buFont typeface="Wingdings" pitchFamily="2" charset="2"/>
              <a:buChar char="C"/>
              <a:defRPr sz="2000" i="1"/>
            </a:lvl2pPr>
            <a:lvl3pPr>
              <a:defRPr sz="1800" i="1"/>
            </a:lvl3pPr>
            <a:lvl4pPr>
              <a:defRPr sz="1600" i="1"/>
            </a:lvl4pPr>
            <a:lvl5pPr>
              <a:defRPr sz="1600" i="1"/>
            </a:lvl5pPr>
          </a:lstStyle>
          <a:p>
            <a:pPr lvl="0"/>
            <a:r>
              <a:rPr lang="en-US" dirty="0"/>
              <a:t>Social Goal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2"/>
          <p:cNvSpPr>
            <a:spLocks noGrp="1"/>
          </p:cNvSpPr>
          <p:nvPr>
            <p:ph idx="15" hasCustomPrompt="1"/>
          </p:nvPr>
        </p:nvSpPr>
        <p:spPr>
          <a:xfrm>
            <a:off x="4575902" y="3717032"/>
            <a:ext cx="4258816" cy="1872208"/>
          </a:xfrm>
        </p:spPr>
        <p:txBody>
          <a:bodyPr>
            <a:normAutofit/>
          </a:bodyPr>
          <a:lstStyle>
            <a:lvl1pPr marL="174625" indent="-174625">
              <a:defRPr sz="2400" i="1" baseline="0">
                <a:solidFill>
                  <a:srgbClr val="0070C0"/>
                </a:solidFill>
              </a:defRPr>
            </a:lvl1pPr>
            <a:lvl2pPr marL="268288" indent="-268288">
              <a:buClr>
                <a:schemeClr val="accent6">
                  <a:lumMod val="60000"/>
                  <a:lumOff val="40000"/>
                </a:schemeClr>
              </a:buClr>
              <a:buFont typeface="Wingdings" pitchFamily="2" charset="2"/>
              <a:buChar char="C"/>
              <a:defRPr sz="2000" i="1"/>
            </a:lvl2pPr>
            <a:lvl3pPr>
              <a:defRPr sz="1800" i="1"/>
            </a:lvl3pPr>
            <a:lvl4pPr>
              <a:defRPr sz="1600" i="1"/>
            </a:lvl4pPr>
            <a:lvl5pPr>
              <a:defRPr sz="1600" i="1"/>
            </a:lvl5pPr>
          </a:lstStyle>
          <a:p>
            <a:pPr lvl="0"/>
            <a:r>
              <a:rPr lang="en-US" dirty="0"/>
              <a:t>Say – Write – Make – Do</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18252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188541-F1B8-4F4B-ADAE-06014772CE95}" type="datetimeFigureOut">
              <a:rPr lang="en-GB" smtClean="0"/>
              <a:t>26/10/2022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C02D3E4-047C-42B2-AA43-20DC3BA37AB6}" type="slidenum">
              <a:rPr lang="en-GB" smtClean="0"/>
              <a:t>‹#›</a:t>
            </a:fld>
            <a:endParaRPr lang="en-GB" dirty="0"/>
          </a:p>
        </p:txBody>
      </p:sp>
    </p:spTree>
    <p:extLst>
      <p:ext uri="{BB962C8B-B14F-4D97-AF65-F5344CB8AC3E}">
        <p14:creationId xmlns:p14="http://schemas.microsoft.com/office/powerpoint/2010/main" val="3160615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E188541-F1B8-4F4B-ADAE-06014772CE95}" type="datetimeFigureOut">
              <a:rPr lang="en-GB" smtClean="0"/>
              <a:t>26/10/2022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C02D3E4-047C-42B2-AA43-20DC3BA37AB6}" type="slidenum">
              <a:rPr lang="en-GB" smtClean="0"/>
              <a:t>‹#›</a:t>
            </a:fld>
            <a:endParaRPr lang="en-GB" dirty="0"/>
          </a:p>
        </p:txBody>
      </p:sp>
    </p:spTree>
    <p:extLst>
      <p:ext uri="{BB962C8B-B14F-4D97-AF65-F5344CB8AC3E}">
        <p14:creationId xmlns:p14="http://schemas.microsoft.com/office/powerpoint/2010/main" val="1318866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E188541-F1B8-4F4B-ADAE-06014772CE95}" type="datetimeFigureOut">
              <a:rPr lang="en-GB" smtClean="0"/>
              <a:t>26/10/2022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C02D3E4-047C-42B2-AA43-20DC3BA37AB6}" type="slidenum">
              <a:rPr lang="en-GB" smtClean="0"/>
              <a:t>‹#›</a:t>
            </a:fld>
            <a:endParaRPr lang="en-GB" dirty="0"/>
          </a:p>
        </p:txBody>
      </p:sp>
    </p:spTree>
    <p:extLst>
      <p:ext uri="{BB962C8B-B14F-4D97-AF65-F5344CB8AC3E}">
        <p14:creationId xmlns:p14="http://schemas.microsoft.com/office/powerpoint/2010/main" val="1449937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10/26/2022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dirty="0"/>
          </a:p>
        </p:txBody>
      </p:sp>
    </p:spTree>
    <p:extLst>
      <p:ext uri="{BB962C8B-B14F-4D97-AF65-F5344CB8AC3E}">
        <p14:creationId xmlns:p14="http://schemas.microsoft.com/office/powerpoint/2010/main" val="18731896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E188541-F1B8-4F4B-ADAE-06014772CE95}" type="datetimeFigureOut">
              <a:rPr lang="en-GB" smtClean="0"/>
              <a:t>26/10/2022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C02D3E4-047C-42B2-AA43-20DC3BA37AB6}" type="slidenum">
              <a:rPr lang="en-GB" smtClean="0"/>
              <a:t>‹#›</a:t>
            </a:fld>
            <a:endParaRPr lang="en-GB" dirty="0"/>
          </a:p>
        </p:txBody>
      </p:sp>
    </p:spTree>
    <p:extLst>
      <p:ext uri="{BB962C8B-B14F-4D97-AF65-F5344CB8AC3E}">
        <p14:creationId xmlns:p14="http://schemas.microsoft.com/office/powerpoint/2010/main" val="1397790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88541-F1B8-4F4B-ADAE-06014772CE95}" type="datetimeFigureOut">
              <a:rPr lang="en-GB" smtClean="0"/>
              <a:t>26/10/2022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5C02D3E4-047C-42B2-AA43-20DC3BA37AB6}" type="slidenum">
              <a:rPr lang="en-GB" smtClean="0"/>
              <a:t>‹#›</a:t>
            </a:fld>
            <a:endParaRPr lang="en-GB" dirty="0"/>
          </a:p>
        </p:txBody>
      </p:sp>
    </p:spTree>
    <p:extLst>
      <p:ext uri="{BB962C8B-B14F-4D97-AF65-F5344CB8AC3E}">
        <p14:creationId xmlns:p14="http://schemas.microsoft.com/office/powerpoint/2010/main" val="13109064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188541-F1B8-4F4B-ADAE-06014772CE95}" type="datetimeFigureOut">
              <a:rPr lang="en-GB" smtClean="0"/>
              <a:t>26/10/2022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C02D3E4-047C-42B2-AA43-20DC3BA37AB6}" type="slidenum">
              <a:rPr lang="en-GB" smtClean="0"/>
              <a:t>‹#›</a:t>
            </a:fld>
            <a:endParaRPr lang="en-GB" dirty="0"/>
          </a:p>
        </p:txBody>
      </p:sp>
    </p:spTree>
    <p:extLst>
      <p:ext uri="{BB962C8B-B14F-4D97-AF65-F5344CB8AC3E}">
        <p14:creationId xmlns:p14="http://schemas.microsoft.com/office/powerpoint/2010/main" val="632510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188541-F1B8-4F4B-ADAE-06014772CE95}" type="datetimeFigureOut">
              <a:rPr lang="en-GB" smtClean="0"/>
              <a:t>26/10/2022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C02D3E4-047C-42B2-AA43-20DC3BA37AB6}" type="slidenum">
              <a:rPr lang="en-GB" smtClean="0"/>
              <a:t>‹#›</a:t>
            </a:fld>
            <a:endParaRPr lang="en-GB" dirty="0"/>
          </a:p>
        </p:txBody>
      </p:sp>
    </p:spTree>
    <p:extLst>
      <p:ext uri="{BB962C8B-B14F-4D97-AF65-F5344CB8AC3E}">
        <p14:creationId xmlns:p14="http://schemas.microsoft.com/office/powerpoint/2010/main" val="37717155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E188541-F1B8-4F4B-ADAE-06014772CE95}" type="datetimeFigureOut">
              <a:rPr lang="en-GB" smtClean="0"/>
              <a:t>26/10/2022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C02D3E4-047C-42B2-AA43-20DC3BA37AB6}" type="slidenum">
              <a:rPr lang="en-GB" smtClean="0"/>
              <a:t>‹#›</a:t>
            </a:fld>
            <a:endParaRPr lang="en-GB" dirty="0"/>
          </a:p>
        </p:txBody>
      </p:sp>
    </p:spTree>
    <p:extLst>
      <p:ext uri="{BB962C8B-B14F-4D97-AF65-F5344CB8AC3E}">
        <p14:creationId xmlns:p14="http://schemas.microsoft.com/office/powerpoint/2010/main" val="6296536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E188541-F1B8-4F4B-ADAE-06014772CE95}" type="datetimeFigureOut">
              <a:rPr lang="en-GB" smtClean="0"/>
              <a:t>26/10/2022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C02D3E4-047C-42B2-AA43-20DC3BA37AB6}" type="slidenum">
              <a:rPr lang="en-GB" smtClean="0"/>
              <a:t>‹#›</a:t>
            </a:fld>
            <a:endParaRPr lang="en-GB" dirty="0"/>
          </a:p>
        </p:txBody>
      </p:sp>
    </p:spTree>
    <p:extLst>
      <p:ext uri="{BB962C8B-B14F-4D97-AF65-F5344CB8AC3E}">
        <p14:creationId xmlns:p14="http://schemas.microsoft.com/office/powerpoint/2010/main" val="3019713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2101F-1C78-4A35-B9B9-FA3BC2678EB9}" type="datetimeFigureOut">
              <a:rPr lang="en-US" smtClean="0"/>
              <a:pPr/>
              <a:t>10/26/2022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7760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32101F-1C78-4A35-B9B9-FA3BC2678EB9}" type="datetimeFigureOut">
              <a:rPr lang="en-US" smtClean="0"/>
              <a:pPr/>
              <a:t>10/26/2022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dirty="0"/>
          </a:p>
        </p:txBody>
      </p:sp>
    </p:spTree>
    <p:extLst>
      <p:ext uri="{BB962C8B-B14F-4D97-AF65-F5344CB8AC3E}">
        <p14:creationId xmlns:p14="http://schemas.microsoft.com/office/powerpoint/2010/main" val="3756095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32101F-1C78-4A35-B9B9-FA3BC2678EB9}" type="datetimeFigureOut">
              <a:rPr lang="en-US" smtClean="0"/>
              <a:pPr/>
              <a:t>10/26/2022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C38D3F3-DB27-4CBF-864A-E28263BCB96D}" type="slidenum">
              <a:rPr lang="en-US" smtClean="0"/>
              <a:pPr/>
              <a:t>‹#›</a:t>
            </a:fld>
            <a:endParaRPr lang="en-US" dirty="0"/>
          </a:p>
        </p:txBody>
      </p:sp>
    </p:spTree>
    <p:extLst>
      <p:ext uri="{BB962C8B-B14F-4D97-AF65-F5344CB8AC3E}">
        <p14:creationId xmlns:p14="http://schemas.microsoft.com/office/powerpoint/2010/main" val="2454257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32101F-1C78-4A35-B9B9-FA3BC2678EB9}" type="datetimeFigureOut">
              <a:rPr lang="en-US" smtClean="0"/>
              <a:pPr/>
              <a:t>10/26/2022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C38D3F3-DB27-4CBF-864A-E28263BCB96D}" type="slidenum">
              <a:rPr lang="en-US" smtClean="0"/>
              <a:pPr/>
              <a:t>‹#›</a:t>
            </a:fld>
            <a:endParaRPr lang="en-US" dirty="0"/>
          </a:p>
        </p:txBody>
      </p:sp>
    </p:spTree>
    <p:extLst>
      <p:ext uri="{BB962C8B-B14F-4D97-AF65-F5344CB8AC3E}">
        <p14:creationId xmlns:p14="http://schemas.microsoft.com/office/powerpoint/2010/main" val="1787316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2101F-1C78-4A35-B9B9-FA3BC2678EB9}" type="datetimeFigureOut">
              <a:rPr lang="en-US" smtClean="0"/>
              <a:pPr/>
              <a:t>10/26/2022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C38D3F3-DB27-4CBF-864A-E28263BCB96D}" type="slidenum">
              <a:rPr lang="en-US" smtClean="0"/>
              <a:pPr/>
              <a:t>‹#›</a:t>
            </a:fld>
            <a:endParaRPr lang="en-US" dirty="0"/>
          </a:p>
        </p:txBody>
      </p:sp>
    </p:spTree>
    <p:extLst>
      <p:ext uri="{BB962C8B-B14F-4D97-AF65-F5344CB8AC3E}">
        <p14:creationId xmlns:p14="http://schemas.microsoft.com/office/powerpoint/2010/main" val="3450375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2101F-1C78-4A35-B9B9-FA3BC2678EB9}" type="datetimeFigureOut">
              <a:rPr lang="en-US" smtClean="0"/>
              <a:pPr/>
              <a:t>10/26/2022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dirty="0"/>
          </a:p>
        </p:txBody>
      </p:sp>
    </p:spTree>
    <p:extLst>
      <p:ext uri="{BB962C8B-B14F-4D97-AF65-F5344CB8AC3E}">
        <p14:creationId xmlns:p14="http://schemas.microsoft.com/office/powerpoint/2010/main" val="1897368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132101F-1C78-4A35-B9B9-FA3BC2678EB9}" type="datetimeFigureOut">
              <a:rPr lang="en-US" smtClean="0"/>
              <a:pPr/>
              <a:t>10/26/2022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8163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132101F-1C78-4A35-B9B9-FA3BC2678EB9}" type="datetimeFigureOut">
              <a:rPr lang="en-US" smtClean="0"/>
              <a:pPr/>
              <a:t>10/26/2022</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C38D3F3-DB27-4CBF-864A-E28263BCB96D}" type="slidenum">
              <a:rPr lang="en-US" smtClean="0"/>
              <a:pPr/>
              <a:t>‹#›</a:t>
            </a:fld>
            <a:endParaRPr lang="en-US" dirty="0"/>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557631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88541-F1B8-4F4B-ADAE-06014772CE95}" type="datetimeFigureOut">
              <a:rPr lang="en-GB" smtClean="0"/>
              <a:t>26/10/2022</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02D3E4-047C-42B2-AA43-20DC3BA37AB6}" type="slidenum">
              <a:rPr lang="en-GB" smtClean="0"/>
              <a:t>‹#›</a:t>
            </a:fld>
            <a:endParaRPr lang="en-GB" dirty="0"/>
          </a:p>
        </p:txBody>
      </p:sp>
    </p:spTree>
    <p:extLst>
      <p:ext uri="{BB962C8B-B14F-4D97-AF65-F5344CB8AC3E}">
        <p14:creationId xmlns:p14="http://schemas.microsoft.com/office/powerpoint/2010/main" val="78904332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Lst>
  <p:txStyles>
    <p:titleStyle>
      <a:lvl1pPr algn="ctr" defTabSz="914400" rtl="0" eaLnBrk="1" latinLnBrk="0" hangingPunct="1">
        <a:spcBef>
          <a:spcPct val="0"/>
        </a:spcBef>
        <a:buNone/>
        <a:defRPr sz="4400" b="1" i="1" kern="1200">
          <a:solidFill>
            <a:srgbClr val="C00000"/>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i="1" kern="1200">
          <a:solidFill>
            <a:srgbClr val="00CC99"/>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1.xml"/><Relationship Id="rId1" Type="http://schemas.openxmlformats.org/officeDocument/2006/relationships/tags" Target="../tags/tag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2FDF0794-1B86-42B2-B8C7-F60123E638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 y="0"/>
            <a:ext cx="9141545"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458" name="Picture 2" descr="Joseph Joseph Nest 9 Plus 9 Piece Compact Food Preparation Set ...">
            <a:extLst>
              <a:ext uri="{FF2B5EF4-FFF2-40B4-BE49-F238E27FC236}">
                <a16:creationId xmlns:a16="http://schemas.microsoft.com/office/drawing/2014/main" id="{849FFB70-BE3C-4130-80CF-7666DDBDC620}"/>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b="951"/>
          <a:stretch/>
        </p:blipFill>
        <p:spPr bwMode="auto">
          <a:xfrm>
            <a:off x="44450" y="65271"/>
            <a:ext cx="9055100" cy="6792729"/>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0">
            <a:extLst>
              <a:ext uri="{FF2B5EF4-FFF2-40B4-BE49-F238E27FC236}">
                <a16:creationId xmlns:a16="http://schemas.microsoft.com/office/drawing/2014/main" id="{EAA48FC5-3C83-4F1B-BC33-DF0B588F83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2589" y="3064931"/>
            <a:ext cx="6221411"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232011" y="3429000"/>
            <a:ext cx="5626239" cy="1090938"/>
          </a:xfrm>
        </p:spPr>
        <p:txBody>
          <a:bodyPr anchor="b">
            <a:normAutofit/>
          </a:bodyPr>
          <a:lstStyle/>
          <a:p>
            <a:pPr algn="l"/>
            <a:r>
              <a:rPr lang="en-GB" sz="3700" smtClean="0">
                <a:solidFill>
                  <a:srgbClr val="FFFFFF"/>
                </a:solidFill>
              </a:rPr>
              <a:t>nat5 </a:t>
            </a:r>
            <a:r>
              <a:rPr lang="en-GB" sz="3700" dirty="0">
                <a:solidFill>
                  <a:srgbClr val="FFFFFF"/>
                </a:solidFill>
              </a:rPr>
              <a:t>Design &amp; Manufacture</a:t>
            </a:r>
          </a:p>
        </p:txBody>
      </p:sp>
      <p:sp>
        <p:nvSpPr>
          <p:cNvPr id="3" name="Subtitle 2"/>
          <p:cNvSpPr>
            <a:spLocks noGrp="1"/>
          </p:cNvSpPr>
          <p:nvPr>
            <p:ph type="subTitle" idx="1"/>
          </p:nvPr>
        </p:nvSpPr>
        <p:spPr>
          <a:xfrm>
            <a:off x="3232011" y="4779313"/>
            <a:ext cx="5626238" cy="514816"/>
          </a:xfrm>
        </p:spPr>
        <p:txBody>
          <a:bodyPr anchor="t">
            <a:normAutofit/>
          </a:bodyPr>
          <a:lstStyle/>
          <a:p>
            <a:r>
              <a:rPr lang="en-GB" sz="2000" dirty="0">
                <a:solidFill>
                  <a:srgbClr val="FFFFFF"/>
                </a:solidFill>
              </a:rPr>
              <a:t>Design </a:t>
            </a:r>
            <a:r>
              <a:rPr lang="en-GB" sz="2000" dirty="0" smtClean="0">
                <a:solidFill>
                  <a:srgbClr val="FFFFFF"/>
                </a:solidFill>
              </a:rPr>
              <a:t>Factors</a:t>
            </a:r>
            <a:endParaRPr lang="en-GB" sz="2000" dirty="0">
              <a:solidFill>
                <a:srgbClr val="FFFFFF"/>
              </a:solidFill>
            </a:endParaRPr>
          </a:p>
        </p:txBody>
      </p:sp>
      <p:cxnSp>
        <p:nvCxnSpPr>
          <p:cNvPr id="17" name="Straight Connector 12">
            <a:extLst>
              <a:ext uri="{FF2B5EF4-FFF2-40B4-BE49-F238E27FC236}">
                <a16:creationId xmlns:a16="http://schemas.microsoft.com/office/drawing/2014/main" id="{62F01714-1A39-4194-BD47-8A9960C5998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32011" y="4666480"/>
            <a:ext cx="5124375" cy="0"/>
          </a:xfrm>
          <a:prstGeom prst="line">
            <a:avLst/>
          </a:prstGeom>
          <a:ln w="22225">
            <a:solidFill>
              <a:srgbClr val="CE346D"/>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065140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4" name="Title 3"/>
          <p:cNvSpPr>
            <a:spLocks noGrp="1"/>
          </p:cNvSpPr>
          <p:nvPr>
            <p:ph type="title"/>
          </p:nvPr>
        </p:nvSpPr>
        <p:spPr>
          <a:xfrm>
            <a:off x="768096" y="826324"/>
            <a:ext cx="2834314" cy="914400"/>
          </a:xfrm>
        </p:spPr>
        <p:txBody>
          <a:bodyPr>
            <a:normAutofit/>
          </a:bodyPr>
          <a:lstStyle/>
          <a:p>
            <a:r>
              <a:rPr lang="en-GB" sz="3200" dirty="0">
                <a:solidFill>
                  <a:schemeClr val="tx1"/>
                </a:solidFill>
              </a:rPr>
              <a:t>Aesthetics</a:t>
            </a:r>
            <a:br>
              <a:rPr lang="en-GB" sz="3200" dirty="0">
                <a:solidFill>
                  <a:schemeClr val="tx1"/>
                </a:solidFill>
              </a:rPr>
            </a:br>
            <a:r>
              <a:rPr lang="en-GB" sz="3200" dirty="0">
                <a:solidFill>
                  <a:schemeClr val="bg1"/>
                </a:solidFill>
              </a:rPr>
              <a:t>texture</a:t>
            </a:r>
            <a:endParaRPr lang="en-GB" dirty="0">
              <a:solidFill>
                <a:schemeClr val="bg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67544" y="1916832"/>
            <a:ext cx="3144336" cy="4941168"/>
          </a:xfrm>
        </p:spPr>
        <p:txBody>
          <a:bodyPr>
            <a:normAutofit/>
          </a:bodyPr>
          <a:lstStyle/>
          <a:p>
            <a:r>
              <a:rPr lang="en-GB" sz="2400" dirty="0">
                <a:solidFill>
                  <a:schemeClr val="bg1"/>
                </a:solidFill>
              </a:rPr>
              <a:t>Different textures can makes designs look more stylish or interesting. </a:t>
            </a:r>
          </a:p>
          <a:p>
            <a:r>
              <a:rPr lang="en-GB" sz="2400" dirty="0">
                <a:solidFill>
                  <a:schemeClr val="bg1"/>
                </a:solidFill>
              </a:rPr>
              <a:t>Effects such as glass,  concrete, wood grain, hard, soft, glossy (shine), matt (flat dull colour) and so on.</a:t>
            </a:r>
          </a:p>
        </p:txBody>
      </p:sp>
      <p:pic>
        <p:nvPicPr>
          <p:cNvPr id="4098" name="Picture 2" descr="Learn To Draw A 3D Glass | Interior design sketches, Interior ...">
            <a:extLst>
              <a:ext uri="{FF2B5EF4-FFF2-40B4-BE49-F238E27FC236}">
                <a16:creationId xmlns:a16="http://schemas.microsoft.com/office/drawing/2014/main" id="{43D1F99F-3CF1-4313-BB61-ED4DB0975F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068" r="4103"/>
          <a:stretch/>
        </p:blipFill>
        <p:spPr bwMode="auto">
          <a:xfrm>
            <a:off x="4101411" y="-16371"/>
            <a:ext cx="5042589" cy="6877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9816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4" name="Title 3"/>
          <p:cNvSpPr>
            <a:spLocks noGrp="1"/>
          </p:cNvSpPr>
          <p:nvPr>
            <p:ph type="title"/>
          </p:nvPr>
        </p:nvSpPr>
        <p:spPr>
          <a:xfrm>
            <a:off x="768096" y="826324"/>
            <a:ext cx="2834314" cy="914400"/>
          </a:xfrm>
        </p:spPr>
        <p:txBody>
          <a:bodyPr>
            <a:normAutofit/>
          </a:bodyPr>
          <a:lstStyle/>
          <a:p>
            <a:r>
              <a:rPr lang="en-GB" sz="3200" dirty="0">
                <a:solidFill>
                  <a:schemeClr val="tx1"/>
                </a:solidFill>
              </a:rPr>
              <a:t>Aesthetics</a:t>
            </a:r>
            <a:br>
              <a:rPr lang="en-GB" sz="3200" dirty="0">
                <a:solidFill>
                  <a:schemeClr val="tx1"/>
                </a:solidFill>
              </a:rPr>
            </a:br>
            <a:r>
              <a:rPr lang="en-GB" sz="3200" dirty="0">
                <a:solidFill>
                  <a:schemeClr val="bg1"/>
                </a:solidFill>
              </a:rPr>
              <a:t>contrast</a:t>
            </a:r>
            <a:endParaRPr lang="en-GB" dirty="0">
              <a:solidFill>
                <a:schemeClr val="bg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67544" y="1916832"/>
            <a:ext cx="3384376" cy="4941168"/>
          </a:xfrm>
        </p:spPr>
        <p:txBody>
          <a:bodyPr>
            <a:noAutofit/>
          </a:bodyPr>
          <a:lstStyle/>
          <a:p>
            <a:pPr marL="0" indent="0">
              <a:buNone/>
            </a:pPr>
            <a:r>
              <a:rPr lang="en-GB" sz="2400" dirty="0">
                <a:solidFill>
                  <a:schemeClr val="bg1"/>
                </a:solidFill>
              </a:rPr>
              <a:t>The opposite of harmony where designs are made to stand out and be bold. </a:t>
            </a:r>
          </a:p>
          <a:p>
            <a:pPr marL="0" indent="0">
              <a:buNone/>
            </a:pPr>
            <a:r>
              <a:rPr lang="en-GB" sz="2400" dirty="0">
                <a:solidFill>
                  <a:schemeClr val="bg1"/>
                </a:solidFill>
              </a:rPr>
              <a:t>This can sometimes make a design more eye-catching.</a:t>
            </a:r>
          </a:p>
          <a:p>
            <a:pPr marL="0" indent="0">
              <a:buNone/>
            </a:pPr>
            <a:r>
              <a:rPr lang="en-GB" sz="2400" dirty="0">
                <a:solidFill>
                  <a:schemeClr val="bg1"/>
                </a:solidFill>
              </a:rPr>
              <a:t>Contrast can be created using colours which are opposite each other on the colour wheel, circle and square shapes in a design, large and small, etc.</a:t>
            </a:r>
          </a:p>
        </p:txBody>
      </p:sp>
      <p:pic>
        <p:nvPicPr>
          <p:cNvPr id="5122" name="Picture 2" descr="Supersonic, the first ever Dyson beauty gadget, which promises it will revolutionise your hair styling regime">
            <a:extLst>
              <a:ext uri="{FF2B5EF4-FFF2-40B4-BE49-F238E27FC236}">
                <a16:creationId xmlns:a16="http://schemas.microsoft.com/office/drawing/2014/main" id="{10C285F1-5E02-4FA0-98D2-89933CD271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979" r="16183"/>
          <a:stretch/>
        </p:blipFill>
        <p:spPr bwMode="auto">
          <a:xfrm>
            <a:off x="4101411" y="-1"/>
            <a:ext cx="5042590" cy="6884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7410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3" name="Rectangle 72">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768096" y="585216"/>
            <a:ext cx="2834314" cy="1499616"/>
          </a:xfrm>
        </p:spPr>
        <p:txBody>
          <a:bodyPr>
            <a:normAutofit/>
          </a:bodyPr>
          <a:lstStyle/>
          <a:p>
            <a:r>
              <a:rPr lang="en-GB" dirty="0">
                <a:solidFill>
                  <a:schemeClr val="tx1"/>
                </a:solidFill>
              </a:rPr>
              <a:t>Aesthetics</a:t>
            </a:r>
            <a:r>
              <a:rPr lang="en-GB" dirty="0">
                <a:solidFill>
                  <a:srgbClr val="FFFFFF"/>
                </a:solidFill>
              </a:rPr>
              <a:t/>
            </a:r>
            <a:br>
              <a:rPr lang="en-GB" dirty="0">
                <a:solidFill>
                  <a:srgbClr val="FFFFFF"/>
                </a:solidFill>
              </a:rPr>
            </a:br>
            <a:r>
              <a:rPr lang="en-GB" dirty="0">
                <a:solidFill>
                  <a:srgbClr val="FFFFFF"/>
                </a:solidFill>
              </a:rPr>
              <a:t>proportion</a:t>
            </a:r>
          </a:p>
        </p:txBody>
      </p:sp>
      <p:cxnSp>
        <p:nvCxnSpPr>
          <p:cNvPr id="6154" name="Straight Connector 74">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67544" y="2286000"/>
            <a:ext cx="3456384" cy="3931920"/>
          </a:xfrm>
        </p:spPr>
        <p:txBody>
          <a:bodyPr>
            <a:noAutofit/>
          </a:bodyPr>
          <a:lstStyle/>
          <a:p>
            <a:r>
              <a:rPr lang="en-GB" sz="2400" dirty="0">
                <a:solidFill>
                  <a:srgbClr val="FFFFFF"/>
                </a:solidFill>
              </a:rPr>
              <a:t>Small changes to the proportion of a shape can make it look more elegant, classy, stable or sleek.</a:t>
            </a:r>
          </a:p>
          <a:p>
            <a:r>
              <a:rPr lang="en-GB" sz="2400" dirty="0">
                <a:solidFill>
                  <a:srgbClr val="FFFFFF"/>
                </a:solidFill>
              </a:rPr>
              <a:t>This example of a classic Mercedes and a modern series shows how simple changes to shape can make designs more </a:t>
            </a:r>
            <a:br>
              <a:rPr lang="en-GB" sz="2400" dirty="0">
                <a:solidFill>
                  <a:srgbClr val="FFFFFF"/>
                </a:solidFill>
              </a:rPr>
            </a:br>
            <a:r>
              <a:rPr lang="en-GB" sz="2400" dirty="0">
                <a:solidFill>
                  <a:srgbClr val="FFFFFF"/>
                </a:solidFill>
              </a:rPr>
              <a:t>modern, sleek and elegant. </a:t>
            </a:r>
          </a:p>
        </p:txBody>
      </p:sp>
      <p:pic>
        <p:nvPicPr>
          <p:cNvPr id="6146" name="Picture 2" descr="Old Vs New Car Photo Edit: Request by AmilBRZ (STI NOT RECEIVED)🌐">
            <a:extLst>
              <a:ext uri="{FF2B5EF4-FFF2-40B4-BE49-F238E27FC236}">
                <a16:creationId xmlns:a16="http://schemas.microsoft.com/office/drawing/2014/main" id="{C6021DE2-2930-4E02-A1AB-FAE7136F7BE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2000" y="2201418"/>
            <a:ext cx="4091940" cy="2455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6396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Bebe Style Convertible Group 1-2-3 Baby Child Car &amp; Booster Seat ...">
            <a:extLst>
              <a:ext uri="{FF2B5EF4-FFF2-40B4-BE49-F238E27FC236}">
                <a16:creationId xmlns:a16="http://schemas.microsoft.com/office/drawing/2014/main" id="{5FFF880D-F79D-4EB6-B8A7-3411321B1B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268" r="9091" b="8550"/>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2" name="Rectangle 71">
            <a:extLst>
              <a:ext uri="{FF2B5EF4-FFF2-40B4-BE49-F238E27FC236}">
                <a16:creationId xmlns:a16="http://schemas.microsoft.com/office/drawing/2014/main" id="{57D175FC-84CC-4D12-A5E2-FA27D934E9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64198" cy="6858000"/>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4" name="Title 3"/>
          <p:cNvSpPr>
            <a:spLocks noGrp="1"/>
          </p:cNvSpPr>
          <p:nvPr>
            <p:ph type="title"/>
          </p:nvPr>
        </p:nvSpPr>
        <p:spPr>
          <a:xfrm>
            <a:off x="768096" y="585216"/>
            <a:ext cx="4550112" cy="1499616"/>
          </a:xfrm>
        </p:spPr>
        <p:txBody>
          <a:bodyPr>
            <a:normAutofit/>
          </a:bodyPr>
          <a:lstStyle/>
          <a:p>
            <a:r>
              <a:rPr lang="en-GB" dirty="0">
                <a:solidFill>
                  <a:srgbClr val="000000"/>
                </a:solidFill>
              </a:rPr>
              <a:t>Safety</a:t>
            </a:r>
            <a:br>
              <a:rPr lang="en-GB" dirty="0">
                <a:solidFill>
                  <a:srgbClr val="000000"/>
                </a:solidFill>
              </a:rPr>
            </a:br>
            <a:r>
              <a:rPr lang="en-GB" sz="2000" dirty="0">
                <a:solidFill>
                  <a:srgbClr val="000000"/>
                </a:solidFill>
              </a:rPr>
              <a:t>why is it important?</a:t>
            </a:r>
          </a:p>
        </p:txBody>
      </p:sp>
      <p:cxnSp>
        <p:nvCxnSpPr>
          <p:cNvPr id="74" name="Straight Connector 73">
            <a:extLst>
              <a:ext uri="{FF2B5EF4-FFF2-40B4-BE49-F238E27FC236}">
                <a16:creationId xmlns:a16="http://schemas.microsoft.com/office/drawing/2014/main" id="{8AC38328-2D50-4DDB-BD20-28DE12E4996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578930" y="1844824"/>
            <a:ext cx="4857165" cy="4680520"/>
          </a:xfrm>
        </p:spPr>
        <p:txBody>
          <a:bodyPr>
            <a:noAutofit/>
          </a:bodyPr>
          <a:lstStyle/>
          <a:p>
            <a:r>
              <a:rPr lang="en-GB" sz="1600" dirty="0">
                <a:solidFill>
                  <a:srgbClr val="000000"/>
                </a:solidFill>
              </a:rPr>
              <a:t>Unsafe products have the potential to cause harm through injury and legislation forbids or restricts their sale. All products are required by law, to meet safety standards, and cannot be sold if they do not meet those standards.</a:t>
            </a:r>
          </a:p>
          <a:p>
            <a:r>
              <a:rPr lang="en-GB" sz="1600" dirty="0">
                <a:solidFill>
                  <a:srgbClr val="000000"/>
                </a:solidFill>
              </a:rPr>
              <a:t>Products will often display symbols to show compliance with safety legislation. If, after being sold, a product is found to be unsafe, the product would be recalled and some form of compensation made to the consumer. Recalling a product is very expensive for a company to do.</a:t>
            </a:r>
          </a:p>
          <a:p>
            <a:r>
              <a:rPr lang="en-GB" sz="1600" dirty="0">
                <a:solidFill>
                  <a:srgbClr val="000000"/>
                </a:solidFill>
              </a:rPr>
              <a:t>Safety is also seen as a major selling point for many products. For example, cars are often advertised by highlighting their safety features. A consumer is more likely to buy a product which has additional safety features.</a:t>
            </a:r>
          </a:p>
          <a:p>
            <a:r>
              <a:rPr lang="en-GB" sz="1600" dirty="0">
                <a:solidFill>
                  <a:srgbClr val="000000"/>
                </a:solidFill>
              </a:rPr>
              <a:t>Many products are created to fulfil a specific safety need. For example child seats for cars, or bicycle helmets are created to protect the user in the case of an accident. Designing safety products is an example of niche marketing.</a:t>
            </a:r>
          </a:p>
        </p:txBody>
      </p:sp>
    </p:spTree>
    <p:extLst>
      <p:ext uri="{BB962C8B-B14F-4D97-AF65-F5344CB8AC3E}">
        <p14:creationId xmlns:p14="http://schemas.microsoft.com/office/powerpoint/2010/main" val="930768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5028040" cy="1499616"/>
          </a:xfrm>
        </p:spPr>
        <p:txBody>
          <a:bodyPr>
            <a:normAutofit/>
          </a:bodyPr>
          <a:lstStyle/>
          <a:p>
            <a:r>
              <a:rPr lang="en-GB" dirty="0">
                <a:solidFill>
                  <a:srgbClr val="000000"/>
                </a:solidFill>
              </a:rPr>
              <a:t>Safety</a:t>
            </a:r>
            <a:br>
              <a:rPr lang="en-GB" dirty="0">
                <a:solidFill>
                  <a:srgbClr val="000000"/>
                </a:solidFill>
              </a:rPr>
            </a:br>
            <a:r>
              <a:rPr lang="en-GB" sz="2000" dirty="0">
                <a:solidFill>
                  <a:srgbClr val="000000"/>
                </a:solidFill>
              </a:rPr>
              <a:t>how can I research and evaluate product safety?</a:t>
            </a:r>
          </a:p>
        </p:txBody>
      </p:sp>
      <p:sp>
        <p:nvSpPr>
          <p:cNvPr id="2" name="Content Placeholder 1"/>
          <p:cNvSpPr>
            <a:spLocks noGrp="1"/>
          </p:cNvSpPr>
          <p:nvPr>
            <p:ph idx="1"/>
          </p:nvPr>
        </p:nvSpPr>
        <p:spPr>
          <a:xfrm>
            <a:off x="539552" y="1988840"/>
            <a:ext cx="5256584" cy="4023360"/>
          </a:xfrm>
        </p:spPr>
        <p:txBody>
          <a:bodyPr>
            <a:noAutofit/>
          </a:bodyPr>
          <a:lstStyle/>
          <a:p>
            <a:pPr>
              <a:lnSpc>
                <a:spcPct val="100000"/>
              </a:lnSpc>
              <a:spcBef>
                <a:spcPts val="0"/>
              </a:spcBef>
              <a:spcAft>
                <a:spcPts val="0"/>
              </a:spcAft>
            </a:pPr>
            <a:r>
              <a:rPr lang="en-GB" sz="1800" dirty="0"/>
              <a:t>All products sold must pass safety standards, and many will have symbols on them which show the consumer that they have been approved by the relevant organisation.</a:t>
            </a:r>
          </a:p>
          <a:p>
            <a:pPr>
              <a:lnSpc>
                <a:spcPct val="100000"/>
              </a:lnSpc>
              <a:spcBef>
                <a:spcPts val="0"/>
              </a:spcBef>
              <a:spcAft>
                <a:spcPts val="0"/>
              </a:spcAft>
            </a:pPr>
            <a:r>
              <a:rPr lang="en-GB" sz="1800" dirty="0"/>
              <a:t>These symbols are often found on a sticker or moulded onto a product, or printed in the product’s instructions.</a:t>
            </a:r>
          </a:p>
          <a:p>
            <a:pPr>
              <a:lnSpc>
                <a:spcPct val="100000"/>
              </a:lnSpc>
              <a:spcBef>
                <a:spcPts val="0"/>
              </a:spcBef>
              <a:spcAft>
                <a:spcPts val="0"/>
              </a:spcAft>
            </a:pPr>
            <a:endParaRPr lang="en-GB" sz="1800" dirty="0"/>
          </a:p>
          <a:p>
            <a:pPr>
              <a:lnSpc>
                <a:spcPct val="100000"/>
              </a:lnSpc>
              <a:spcBef>
                <a:spcPts val="0"/>
              </a:spcBef>
              <a:spcAft>
                <a:spcPts val="0"/>
              </a:spcAft>
            </a:pPr>
            <a:r>
              <a:rPr lang="en-GB" sz="1800" b="1" dirty="0"/>
              <a:t>British Standards Institute (BSI)</a:t>
            </a:r>
          </a:p>
          <a:p>
            <a:pPr>
              <a:lnSpc>
                <a:spcPct val="100000"/>
              </a:lnSpc>
              <a:spcBef>
                <a:spcPts val="0"/>
              </a:spcBef>
              <a:spcAft>
                <a:spcPts val="0"/>
              </a:spcAft>
            </a:pPr>
            <a:r>
              <a:rPr lang="en-GB" sz="1800" dirty="0"/>
              <a:t>The BSI set and check standards for all products sold in Britain. Products which meet the standards are awarded the BSI Kitemark.</a:t>
            </a:r>
          </a:p>
          <a:p>
            <a:pPr>
              <a:lnSpc>
                <a:spcPct val="100000"/>
              </a:lnSpc>
              <a:spcBef>
                <a:spcPts val="0"/>
              </a:spcBef>
              <a:spcAft>
                <a:spcPts val="0"/>
              </a:spcAft>
            </a:pPr>
            <a:endParaRPr lang="en-GB" sz="1800" dirty="0"/>
          </a:p>
          <a:p>
            <a:pPr>
              <a:lnSpc>
                <a:spcPct val="100000"/>
              </a:lnSpc>
              <a:spcBef>
                <a:spcPts val="0"/>
              </a:spcBef>
              <a:spcAft>
                <a:spcPts val="0"/>
              </a:spcAft>
            </a:pPr>
            <a:r>
              <a:rPr lang="en-GB" sz="1800" b="1" dirty="0"/>
              <a:t>European Community</a:t>
            </a:r>
          </a:p>
          <a:p>
            <a:pPr>
              <a:lnSpc>
                <a:spcPct val="100000"/>
              </a:lnSpc>
              <a:spcBef>
                <a:spcPts val="0"/>
              </a:spcBef>
              <a:spcAft>
                <a:spcPts val="0"/>
              </a:spcAft>
            </a:pPr>
            <a:r>
              <a:rPr lang="en-GB" sz="1800" dirty="0"/>
              <a:t>The CE symbol indicates that the product has met</a:t>
            </a:r>
          </a:p>
          <a:p>
            <a:pPr>
              <a:lnSpc>
                <a:spcPct val="100000"/>
              </a:lnSpc>
              <a:spcBef>
                <a:spcPts val="0"/>
              </a:spcBef>
              <a:spcAft>
                <a:spcPts val="0"/>
              </a:spcAft>
            </a:pPr>
            <a:r>
              <a:rPr lang="en-GB" sz="1800" dirty="0"/>
              <a:t>European regulations and can be sold across Europe.</a:t>
            </a:r>
          </a:p>
          <a:p>
            <a:pPr>
              <a:lnSpc>
                <a:spcPct val="100000"/>
              </a:lnSpc>
              <a:spcBef>
                <a:spcPts val="0"/>
              </a:spcBef>
              <a:spcAft>
                <a:spcPts val="0"/>
              </a:spcAft>
            </a:pPr>
            <a:endParaRPr lang="en-GB" sz="1800" dirty="0"/>
          </a:p>
        </p:txBody>
      </p:sp>
      <p:pic>
        <p:nvPicPr>
          <p:cNvPr id="7" name="Picture 6" descr="Kitemark.bmp">
            <a:extLst>
              <a:ext uri="{FF2B5EF4-FFF2-40B4-BE49-F238E27FC236}">
                <a16:creationId xmlns:a16="http://schemas.microsoft.com/office/drawing/2014/main" id="{358631C8-161C-4424-8F23-6F31DA7EC5E3}"/>
              </a:ext>
            </a:extLst>
          </p:cNvPr>
          <p:cNvPicPr>
            <a:picLocks noChangeAspect="1"/>
          </p:cNvPicPr>
          <p:nvPr/>
        </p:nvPicPr>
        <p:blipFill>
          <a:blip r:embed="rId2" cstate="print"/>
          <a:stretch>
            <a:fillRect/>
          </a:stretch>
        </p:blipFill>
        <p:spPr>
          <a:xfrm>
            <a:off x="6138694" y="1772816"/>
            <a:ext cx="2394375" cy="2394375"/>
          </a:xfrm>
          <a:prstGeom prst="rect">
            <a:avLst/>
          </a:prstGeom>
        </p:spPr>
      </p:pic>
      <p:pic>
        <p:nvPicPr>
          <p:cNvPr id="8" name="Picture 7" descr="CE Symbol.bmp">
            <a:extLst>
              <a:ext uri="{FF2B5EF4-FFF2-40B4-BE49-F238E27FC236}">
                <a16:creationId xmlns:a16="http://schemas.microsoft.com/office/drawing/2014/main" id="{12D8F0F5-5E04-45DC-91AD-D718F4CC500C}"/>
              </a:ext>
            </a:extLst>
          </p:cNvPr>
          <p:cNvPicPr>
            <a:picLocks noChangeAspect="1"/>
          </p:cNvPicPr>
          <p:nvPr/>
        </p:nvPicPr>
        <p:blipFill>
          <a:blip r:embed="rId3" cstate="print"/>
          <a:stretch>
            <a:fillRect/>
          </a:stretch>
        </p:blipFill>
        <p:spPr>
          <a:xfrm>
            <a:off x="5796136" y="4326999"/>
            <a:ext cx="3079492" cy="2160240"/>
          </a:xfrm>
          <a:prstGeom prst="rect">
            <a:avLst/>
          </a:prstGeom>
        </p:spPr>
      </p:pic>
    </p:spTree>
    <p:extLst>
      <p:ext uri="{BB962C8B-B14F-4D97-AF65-F5344CB8AC3E}">
        <p14:creationId xmlns:p14="http://schemas.microsoft.com/office/powerpoint/2010/main" val="27133869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3" name="Rectangle 72">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4" name="Title 3"/>
          <p:cNvSpPr>
            <a:spLocks noGrp="1"/>
          </p:cNvSpPr>
          <p:nvPr>
            <p:ph type="title"/>
          </p:nvPr>
        </p:nvSpPr>
        <p:spPr>
          <a:xfrm>
            <a:off x="768096" y="585216"/>
            <a:ext cx="2834314" cy="1499616"/>
          </a:xfrm>
        </p:spPr>
        <p:txBody>
          <a:bodyPr>
            <a:normAutofit/>
          </a:bodyPr>
          <a:lstStyle/>
          <a:p>
            <a:r>
              <a:rPr lang="en-GB" dirty="0">
                <a:solidFill>
                  <a:schemeClr val="tx1"/>
                </a:solidFill>
              </a:rPr>
              <a:t>performance</a:t>
            </a:r>
            <a:endParaRPr lang="en-GB" dirty="0">
              <a:solidFill>
                <a:srgbClr val="FFFFFF"/>
              </a:solidFill>
            </a:endParaRPr>
          </a:p>
        </p:txBody>
      </p:sp>
      <p:cxnSp>
        <p:nvCxnSpPr>
          <p:cNvPr id="6154" name="Straight Connector 74">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571500" y="2286000"/>
            <a:ext cx="3352428" cy="4311352"/>
          </a:xfrm>
        </p:spPr>
        <p:txBody>
          <a:bodyPr>
            <a:normAutofit/>
          </a:bodyPr>
          <a:lstStyle/>
          <a:p>
            <a:r>
              <a:rPr lang="en-GB" sz="2400" dirty="0">
                <a:solidFill>
                  <a:schemeClr val="bg1"/>
                </a:solidFill>
              </a:rPr>
              <a:t>When looking at the </a:t>
            </a:r>
            <a:r>
              <a:rPr lang="en-GB" sz="2400" i="1" dirty="0">
                <a:solidFill>
                  <a:schemeClr val="bg1"/>
                </a:solidFill>
              </a:rPr>
              <a:t>Performance</a:t>
            </a:r>
            <a:r>
              <a:rPr lang="en-GB" sz="2400" dirty="0">
                <a:solidFill>
                  <a:schemeClr val="bg1"/>
                </a:solidFill>
              </a:rPr>
              <a:t> of a product it is important that we consider the following issues:</a:t>
            </a:r>
          </a:p>
          <a:p>
            <a:pPr lvl="1">
              <a:buClr>
                <a:schemeClr val="bg1"/>
              </a:buClr>
              <a:buFont typeface="Arial" panose="020B0604020202020204" pitchFamily="34" charset="0"/>
              <a:buChar char="•"/>
            </a:pPr>
            <a:r>
              <a:rPr lang="en-GB" sz="2400" dirty="0">
                <a:solidFill>
                  <a:schemeClr val="bg1"/>
                </a:solidFill>
              </a:rPr>
              <a:t>Durability	</a:t>
            </a:r>
          </a:p>
          <a:p>
            <a:pPr lvl="1">
              <a:buClr>
                <a:schemeClr val="bg1"/>
              </a:buClr>
              <a:buFont typeface="Arial" panose="020B0604020202020204" pitchFamily="34" charset="0"/>
              <a:buChar char="•"/>
            </a:pPr>
            <a:r>
              <a:rPr lang="en-GB" sz="2400" dirty="0">
                <a:solidFill>
                  <a:schemeClr val="bg1"/>
                </a:solidFill>
              </a:rPr>
              <a:t>Ease of maintenance</a:t>
            </a:r>
          </a:p>
          <a:p>
            <a:pPr lvl="1">
              <a:buClr>
                <a:schemeClr val="bg1"/>
              </a:buClr>
              <a:buFont typeface="Arial" panose="020B0604020202020204" pitchFamily="34" charset="0"/>
              <a:buChar char="•"/>
            </a:pPr>
            <a:r>
              <a:rPr lang="en-GB" sz="2400" dirty="0">
                <a:solidFill>
                  <a:schemeClr val="bg1"/>
                </a:solidFill>
              </a:rPr>
              <a:t>Strength</a:t>
            </a:r>
          </a:p>
          <a:p>
            <a:pPr lvl="1">
              <a:buClr>
                <a:schemeClr val="bg1"/>
              </a:buClr>
              <a:buFont typeface="Arial" panose="020B0604020202020204" pitchFamily="34" charset="0"/>
              <a:buChar char="•"/>
            </a:pPr>
            <a:r>
              <a:rPr lang="en-GB" sz="2400" dirty="0">
                <a:solidFill>
                  <a:schemeClr val="bg1"/>
                </a:solidFill>
              </a:rPr>
              <a:t>Ease of Use</a:t>
            </a:r>
            <a:endParaRPr lang="en-GB" sz="1800" dirty="0">
              <a:solidFill>
                <a:schemeClr val="bg1"/>
              </a:solidFill>
            </a:endParaRPr>
          </a:p>
        </p:txBody>
      </p:sp>
      <p:pic>
        <p:nvPicPr>
          <p:cNvPr id="8194" name="Picture 2" descr="Tala Nylon Kitchen Utensils - Set of 3 | Robert Dyas">
            <a:extLst>
              <a:ext uri="{FF2B5EF4-FFF2-40B4-BE49-F238E27FC236}">
                <a16:creationId xmlns:a16="http://schemas.microsoft.com/office/drawing/2014/main" id="{A94D558B-FE2E-4E98-AC1F-F990D619730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484784"/>
            <a:ext cx="4365104" cy="4365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0467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3" name="Rectangle 72">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4" name="Title 3"/>
          <p:cNvSpPr>
            <a:spLocks noGrp="1"/>
          </p:cNvSpPr>
          <p:nvPr>
            <p:ph type="title"/>
          </p:nvPr>
        </p:nvSpPr>
        <p:spPr>
          <a:xfrm>
            <a:off x="768096" y="585216"/>
            <a:ext cx="2834314" cy="1499616"/>
          </a:xfrm>
        </p:spPr>
        <p:txBody>
          <a:bodyPr>
            <a:normAutofit/>
          </a:bodyPr>
          <a:lstStyle/>
          <a:p>
            <a:r>
              <a:rPr lang="en-GB" dirty="0">
                <a:solidFill>
                  <a:schemeClr val="tx1"/>
                </a:solidFill>
              </a:rPr>
              <a:t>Performance</a:t>
            </a:r>
            <a:br>
              <a:rPr lang="en-GB" dirty="0">
                <a:solidFill>
                  <a:schemeClr val="tx1"/>
                </a:solidFill>
              </a:rPr>
            </a:br>
            <a:r>
              <a:rPr lang="en-GB" sz="2000" dirty="0">
                <a:solidFill>
                  <a:schemeClr val="bg1"/>
                </a:solidFill>
              </a:rPr>
              <a:t>durability</a:t>
            </a:r>
          </a:p>
        </p:txBody>
      </p:sp>
      <p:cxnSp>
        <p:nvCxnSpPr>
          <p:cNvPr id="6154" name="Straight Connector 74">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571500" y="1844824"/>
            <a:ext cx="3352428" cy="4824536"/>
          </a:xfrm>
        </p:spPr>
        <p:txBody>
          <a:bodyPr>
            <a:noAutofit/>
          </a:bodyPr>
          <a:lstStyle/>
          <a:p>
            <a:r>
              <a:rPr lang="en-US" dirty="0">
                <a:solidFill>
                  <a:schemeClr val="bg1"/>
                </a:solidFill>
              </a:rPr>
              <a:t>Durability is the </a:t>
            </a:r>
            <a:r>
              <a:rPr lang="en-US" b="1" dirty="0">
                <a:solidFill>
                  <a:schemeClr val="bg1"/>
                </a:solidFill>
              </a:rPr>
              <a:t>life expectancy of a product</a:t>
            </a:r>
            <a:r>
              <a:rPr lang="en-US" dirty="0">
                <a:solidFill>
                  <a:schemeClr val="bg1"/>
                </a:solidFill>
              </a:rPr>
              <a:t>, or how long it is expected to last. </a:t>
            </a:r>
            <a:endParaRPr lang="en-US" dirty="0" smtClean="0">
              <a:solidFill>
                <a:schemeClr val="bg1"/>
              </a:solidFill>
            </a:endParaRPr>
          </a:p>
          <a:p>
            <a:r>
              <a:rPr lang="en-US" dirty="0" smtClean="0">
                <a:solidFill>
                  <a:schemeClr val="bg1"/>
                </a:solidFill>
              </a:rPr>
              <a:t>This </a:t>
            </a:r>
            <a:r>
              <a:rPr lang="en-US" dirty="0">
                <a:solidFill>
                  <a:schemeClr val="bg1"/>
                </a:solidFill>
              </a:rPr>
              <a:t>is decided by the materials that the  product is  made from and </a:t>
            </a:r>
            <a:r>
              <a:rPr lang="en-GB" dirty="0">
                <a:solidFill>
                  <a:schemeClr val="bg1"/>
                </a:solidFill>
              </a:rPr>
              <a:t>Planned obsolescence. </a:t>
            </a:r>
            <a:endParaRPr lang="en-GB" dirty="0" smtClean="0">
              <a:solidFill>
                <a:schemeClr val="bg1"/>
              </a:solidFill>
            </a:endParaRPr>
          </a:p>
          <a:p>
            <a:r>
              <a:rPr lang="en-GB" b="1" dirty="0" smtClean="0">
                <a:solidFill>
                  <a:schemeClr val="bg1"/>
                </a:solidFill>
              </a:rPr>
              <a:t>Planned </a:t>
            </a:r>
            <a:r>
              <a:rPr lang="en-GB" b="1" dirty="0">
                <a:solidFill>
                  <a:schemeClr val="bg1"/>
                </a:solidFill>
              </a:rPr>
              <a:t>obsolescence </a:t>
            </a:r>
            <a:r>
              <a:rPr lang="en-GB" dirty="0">
                <a:solidFill>
                  <a:schemeClr val="bg1"/>
                </a:solidFill>
              </a:rPr>
              <a:t>is the usable lifespan that a product has before new advances in technology, fashion or worn parts means that it is no longer desirable to keep the product functioning</a:t>
            </a:r>
            <a:r>
              <a:rPr lang="en-GB" dirty="0" smtClean="0">
                <a:solidFill>
                  <a:schemeClr val="bg1"/>
                </a:solidFill>
              </a:rPr>
              <a:t>.</a:t>
            </a:r>
            <a:endParaRPr lang="en-GB" dirty="0">
              <a:solidFill>
                <a:schemeClr val="bg1"/>
              </a:solidFill>
            </a:endParaRPr>
          </a:p>
        </p:txBody>
      </p:sp>
      <p:pic>
        <p:nvPicPr>
          <p:cNvPr id="13316" name="Picture 4" descr="DA4241 - Range Rover P38 2.5 Bmw Stainless Steel Exhaust System ...">
            <a:extLst>
              <a:ext uri="{FF2B5EF4-FFF2-40B4-BE49-F238E27FC236}">
                <a16:creationId xmlns:a16="http://schemas.microsoft.com/office/drawing/2014/main" id="{5A40C384-9682-41AC-9ACB-706730CAB3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4375" y="226437"/>
            <a:ext cx="2349625" cy="2349625"/>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Pro-Lite 55w Helix daylight low energy light bulb (screw, E27, ES ...">
            <a:extLst>
              <a:ext uri="{FF2B5EF4-FFF2-40B4-BE49-F238E27FC236}">
                <a16:creationId xmlns:a16="http://schemas.microsoft.com/office/drawing/2014/main" id="{F8462CC6-117A-4DE7-A4C6-F4B9041D839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4855" y="2415496"/>
            <a:ext cx="2027008" cy="2027008"/>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Electrolux myPRO Commercial Washing Machine WE170P With Pump ...">
            <a:extLst>
              <a:ext uri="{FF2B5EF4-FFF2-40B4-BE49-F238E27FC236}">
                <a16:creationId xmlns:a16="http://schemas.microsoft.com/office/drawing/2014/main" id="{EE679BD2-14E9-4C51-9B58-CA96523A65B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2065" y="4682737"/>
            <a:ext cx="2127132" cy="212713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20523" y="186452"/>
            <a:ext cx="2755733" cy="6324808"/>
          </a:xfrm>
          <a:prstGeom prst="rect">
            <a:avLst/>
          </a:prstGeom>
        </p:spPr>
        <p:txBody>
          <a:bodyPr wrap="square">
            <a:spAutoFit/>
          </a:bodyPr>
          <a:lstStyle/>
          <a:p>
            <a:r>
              <a:rPr lang="en-GB" sz="1500" dirty="0"/>
              <a:t>Example 1. A car exhaust is normally made from  mild steel which will eventually rust, and need replaced after several years. But the exhaust could be manufactured in Stainless steel which will last a great deal longer but will be more expensive to purchase and will mean that the manufacturers will not sell as may spares</a:t>
            </a:r>
            <a:r>
              <a:rPr lang="en-GB" sz="1500" dirty="0" smtClean="0"/>
              <a:t>.</a:t>
            </a:r>
          </a:p>
          <a:p>
            <a:endParaRPr lang="en-GB" sz="1500" dirty="0"/>
          </a:p>
          <a:p>
            <a:r>
              <a:rPr lang="en-GB" sz="1500" dirty="0"/>
              <a:t>Example 2 Traditional </a:t>
            </a:r>
            <a:r>
              <a:rPr lang="en-US" sz="1500" dirty="0"/>
              <a:t>Light bulbs are expected to last no more than six months in normal use. But new low energy light bulbs which are more expensive can last for years</a:t>
            </a:r>
            <a:r>
              <a:rPr lang="en-US" sz="1500" dirty="0" smtClean="0"/>
              <a:t>.</a:t>
            </a:r>
          </a:p>
          <a:p>
            <a:endParaRPr lang="en-US" sz="1500" dirty="0"/>
          </a:p>
          <a:p>
            <a:r>
              <a:rPr lang="en-US" sz="1500" dirty="0"/>
              <a:t>Example 3 Washing machines are designed to be replaced after about six years, this allows the manufacturer to constantly sell new models, bringing in more business by continuing to satisfy the buyer’s desire to have the latest, most fashionable model. </a:t>
            </a:r>
            <a:endParaRPr lang="en-GB" sz="1500" dirty="0"/>
          </a:p>
        </p:txBody>
      </p:sp>
    </p:spTree>
    <p:extLst>
      <p:ext uri="{BB962C8B-B14F-4D97-AF65-F5344CB8AC3E}">
        <p14:creationId xmlns:p14="http://schemas.microsoft.com/office/powerpoint/2010/main" val="27830086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3" name="Rectangle 72">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4" name="Title 3"/>
          <p:cNvSpPr>
            <a:spLocks noGrp="1"/>
          </p:cNvSpPr>
          <p:nvPr>
            <p:ph type="title"/>
          </p:nvPr>
        </p:nvSpPr>
        <p:spPr>
          <a:xfrm>
            <a:off x="768096" y="585216"/>
            <a:ext cx="2834314" cy="1499616"/>
          </a:xfrm>
        </p:spPr>
        <p:txBody>
          <a:bodyPr>
            <a:normAutofit/>
          </a:bodyPr>
          <a:lstStyle/>
          <a:p>
            <a:r>
              <a:rPr lang="en-GB" dirty="0">
                <a:solidFill>
                  <a:schemeClr val="tx1"/>
                </a:solidFill>
              </a:rPr>
              <a:t>Performance</a:t>
            </a:r>
            <a:br>
              <a:rPr lang="en-GB" dirty="0">
                <a:solidFill>
                  <a:schemeClr val="tx1"/>
                </a:solidFill>
              </a:rPr>
            </a:br>
            <a:r>
              <a:rPr lang="en-GB" sz="2000" dirty="0">
                <a:solidFill>
                  <a:schemeClr val="bg1"/>
                </a:solidFill>
              </a:rPr>
              <a:t>ease of maintenance</a:t>
            </a:r>
          </a:p>
        </p:txBody>
      </p:sp>
      <p:cxnSp>
        <p:nvCxnSpPr>
          <p:cNvPr id="6154" name="Straight Connector 74">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251520" y="1988840"/>
            <a:ext cx="3744416" cy="3931920"/>
          </a:xfrm>
        </p:spPr>
        <p:txBody>
          <a:bodyPr>
            <a:noAutofit/>
          </a:bodyPr>
          <a:lstStyle/>
          <a:p>
            <a:pPr marL="0" indent="0">
              <a:buNone/>
            </a:pPr>
            <a:r>
              <a:rPr lang="en-US" sz="1600" dirty="0">
                <a:solidFill>
                  <a:schemeClr val="bg1"/>
                </a:solidFill>
              </a:rPr>
              <a:t>Ease of Maintenance is </a:t>
            </a:r>
            <a:r>
              <a:rPr lang="en-US" sz="1600" b="1" dirty="0">
                <a:solidFill>
                  <a:schemeClr val="bg1"/>
                </a:solidFill>
              </a:rPr>
              <a:t>how difficult it is for a user to keep a product in good working order throughout its life. </a:t>
            </a:r>
          </a:p>
          <a:p>
            <a:pPr marL="0" indent="0">
              <a:buNone/>
            </a:pPr>
            <a:r>
              <a:rPr lang="en-US" sz="1600" dirty="0">
                <a:solidFill>
                  <a:schemeClr val="bg1"/>
                </a:solidFill>
              </a:rPr>
              <a:t>A cheaper product is probably intended to be thrown away after use and will need no maintenance.</a:t>
            </a:r>
          </a:p>
          <a:p>
            <a:pPr marL="0" indent="0">
              <a:buNone/>
            </a:pPr>
            <a:r>
              <a:rPr lang="en-US" sz="1600" dirty="0">
                <a:solidFill>
                  <a:schemeClr val="bg1"/>
                </a:solidFill>
              </a:rPr>
              <a:t>A more expensive product is likely to last much longer and will require periodic maintenance to keep it in good order.</a:t>
            </a:r>
          </a:p>
          <a:p>
            <a:pPr marL="0" indent="0">
              <a:buNone/>
            </a:pPr>
            <a:r>
              <a:rPr lang="en-US" sz="1600" dirty="0">
                <a:solidFill>
                  <a:schemeClr val="bg1"/>
                </a:solidFill>
              </a:rPr>
              <a:t>The complexity of a product will have a direct effect on the amount of maintenance required. A very complex product like a car will require a great deal of maintenance in its lifetime, from the regular servicing of the engine to ensure oil and water levels are correct to the replacement of worn parts like brake disks to prolong the life of the car.</a:t>
            </a:r>
          </a:p>
          <a:p>
            <a:pPr marL="0" indent="0">
              <a:buNone/>
            </a:pPr>
            <a:endParaRPr lang="en-US" sz="1600" dirty="0">
              <a:solidFill>
                <a:schemeClr val="bg1"/>
              </a:solidFill>
            </a:endParaRPr>
          </a:p>
        </p:txBody>
      </p:sp>
      <p:pic>
        <p:nvPicPr>
          <p:cNvPr id="12290" name="Picture 2" descr="Disposable toothbrush - Teqler">
            <a:extLst>
              <a:ext uri="{FF2B5EF4-FFF2-40B4-BE49-F238E27FC236}">
                <a16:creationId xmlns:a16="http://schemas.microsoft.com/office/drawing/2014/main" id="{D12B41DC-4820-4679-857E-BEBF3DD03DB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435080" y="133040"/>
            <a:ext cx="2708920" cy="270892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Please DON'T pleasure yourself with an electric toothbrush, docs warn">
            <a:extLst>
              <a:ext uri="{FF2B5EF4-FFF2-40B4-BE49-F238E27FC236}">
                <a16:creationId xmlns:a16="http://schemas.microsoft.com/office/drawing/2014/main" id="{E09F8655-B5C1-4B06-8F7D-37052A00D7E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668"/>
          <a:stretch/>
        </p:blipFill>
        <p:spPr bwMode="auto">
          <a:xfrm>
            <a:off x="5328084" y="4509120"/>
            <a:ext cx="3815916" cy="234888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1">
            <a:extLst>
              <a:ext uri="{FF2B5EF4-FFF2-40B4-BE49-F238E27FC236}">
                <a16:creationId xmlns:a16="http://schemas.microsoft.com/office/drawing/2014/main" id="{98895AFE-2592-4BFA-82CD-72E4D591CE57}"/>
              </a:ext>
            </a:extLst>
          </p:cNvPr>
          <p:cNvSpPr txBox="1">
            <a:spLocks/>
          </p:cNvSpPr>
          <p:nvPr/>
        </p:nvSpPr>
        <p:spPr>
          <a:xfrm>
            <a:off x="4572000" y="1986124"/>
            <a:ext cx="2843784" cy="3384376"/>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lnSpc>
                <a:spcPct val="100000"/>
              </a:lnSpc>
              <a:spcBef>
                <a:spcPts val="0"/>
              </a:spcBef>
              <a:spcAft>
                <a:spcPts val="0"/>
              </a:spcAft>
              <a:buNone/>
            </a:pPr>
            <a:r>
              <a:rPr lang="en-US" sz="1200" dirty="0">
                <a:solidFill>
                  <a:srgbClr val="1CADE4"/>
                </a:solidFill>
              </a:rPr>
              <a:t>These disposable toothbrushes are</a:t>
            </a:r>
          </a:p>
          <a:p>
            <a:pPr marL="0" indent="0">
              <a:lnSpc>
                <a:spcPct val="100000"/>
              </a:lnSpc>
              <a:spcBef>
                <a:spcPts val="0"/>
              </a:spcBef>
              <a:spcAft>
                <a:spcPts val="0"/>
              </a:spcAft>
              <a:buNone/>
            </a:pPr>
            <a:r>
              <a:rPr lang="en-US" sz="1200" dirty="0">
                <a:solidFill>
                  <a:srgbClr val="1CADE4"/>
                </a:solidFill>
              </a:rPr>
              <a:t>designed to be thrown away once the</a:t>
            </a:r>
          </a:p>
          <a:p>
            <a:pPr marL="0" indent="0">
              <a:lnSpc>
                <a:spcPct val="100000"/>
              </a:lnSpc>
              <a:spcBef>
                <a:spcPts val="0"/>
              </a:spcBef>
              <a:spcAft>
                <a:spcPts val="0"/>
              </a:spcAft>
              <a:buNone/>
            </a:pPr>
            <a:r>
              <a:rPr lang="en-US" sz="1200" dirty="0">
                <a:solidFill>
                  <a:srgbClr val="1CADE4"/>
                </a:solidFill>
              </a:rPr>
              <a:t>heads are worn out. There is no design</a:t>
            </a:r>
          </a:p>
          <a:p>
            <a:pPr marL="0" indent="0">
              <a:lnSpc>
                <a:spcPct val="100000"/>
              </a:lnSpc>
              <a:spcBef>
                <a:spcPts val="0"/>
              </a:spcBef>
              <a:spcAft>
                <a:spcPts val="0"/>
              </a:spcAft>
              <a:buNone/>
            </a:pPr>
            <a:r>
              <a:rPr lang="en-US" sz="1200" dirty="0">
                <a:solidFill>
                  <a:srgbClr val="1CADE4"/>
                </a:solidFill>
              </a:rPr>
              <a:t>for ease of maintenance required and</a:t>
            </a:r>
          </a:p>
          <a:p>
            <a:pPr marL="0" indent="0">
              <a:lnSpc>
                <a:spcPct val="100000"/>
              </a:lnSpc>
              <a:spcBef>
                <a:spcPts val="0"/>
              </a:spcBef>
              <a:spcAft>
                <a:spcPts val="0"/>
              </a:spcAft>
              <a:buNone/>
            </a:pPr>
            <a:r>
              <a:rPr lang="en-US" sz="1200" dirty="0">
                <a:solidFill>
                  <a:srgbClr val="1CADE4"/>
                </a:solidFill>
              </a:rPr>
              <a:t>their price is fairly low.</a:t>
            </a:r>
          </a:p>
          <a:p>
            <a:pPr marL="0" indent="0">
              <a:lnSpc>
                <a:spcPct val="100000"/>
              </a:lnSpc>
              <a:spcBef>
                <a:spcPts val="0"/>
              </a:spcBef>
              <a:spcAft>
                <a:spcPts val="0"/>
              </a:spcAft>
              <a:buNone/>
            </a:pPr>
            <a:endParaRPr lang="en-US" sz="1200" dirty="0">
              <a:solidFill>
                <a:srgbClr val="1CADE4"/>
              </a:solidFill>
            </a:endParaRPr>
          </a:p>
          <a:p>
            <a:pPr marL="0" indent="0">
              <a:lnSpc>
                <a:spcPct val="100000"/>
              </a:lnSpc>
              <a:spcBef>
                <a:spcPts val="0"/>
              </a:spcBef>
              <a:spcAft>
                <a:spcPts val="0"/>
              </a:spcAft>
              <a:buNone/>
            </a:pPr>
            <a:r>
              <a:rPr lang="en-US" sz="1200" dirty="0">
                <a:solidFill>
                  <a:srgbClr val="1CADE4"/>
                </a:solidFill>
              </a:rPr>
              <a:t>The oral-B electric toothbrush is designed to have a replaceable head, so that a consumer does not have to buy a whole new toothbrush each time the head wears out. This increases the initial cost of the product as there are additional components required to enable the head to join to the body, but allows the main body of the toothbrush to be used for a long time. Consumers would not buy the Oral-B at all if they needed to replace the whole product as often as they replace a fixed head.</a:t>
            </a:r>
          </a:p>
          <a:p>
            <a:pPr marL="0" indent="0">
              <a:lnSpc>
                <a:spcPct val="100000"/>
              </a:lnSpc>
              <a:spcBef>
                <a:spcPts val="0"/>
              </a:spcBef>
              <a:spcAft>
                <a:spcPts val="0"/>
              </a:spcAft>
              <a:buNone/>
            </a:pPr>
            <a:endParaRPr lang="en-US" sz="1200" dirty="0">
              <a:solidFill>
                <a:srgbClr val="1CADE4"/>
              </a:solidFill>
            </a:endParaRPr>
          </a:p>
        </p:txBody>
      </p:sp>
    </p:spTree>
    <p:extLst>
      <p:ext uri="{BB962C8B-B14F-4D97-AF65-F5344CB8AC3E}">
        <p14:creationId xmlns:p14="http://schemas.microsoft.com/office/powerpoint/2010/main" val="39268773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68" name="Picture 4" descr="Coral Plastic Cutlery Set (6 Forks 6 Knives and 6 Spoons) | Partyrama">
            <a:extLst>
              <a:ext uri="{FF2B5EF4-FFF2-40B4-BE49-F238E27FC236}">
                <a16:creationId xmlns:a16="http://schemas.microsoft.com/office/drawing/2014/main" id="{D8973EC3-1106-4EB0-ADDE-D90D3177B4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2933"/>
          <a:stretch/>
        </p:blipFill>
        <p:spPr bwMode="auto">
          <a:xfrm>
            <a:off x="6444208" y="3556933"/>
            <a:ext cx="2699792" cy="3100842"/>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Olivisa 18/10 Stainless Steel Cutlery Set 40 Piece Service for 10 ...">
            <a:extLst>
              <a:ext uri="{FF2B5EF4-FFF2-40B4-BE49-F238E27FC236}">
                <a16:creationId xmlns:a16="http://schemas.microsoft.com/office/drawing/2014/main" id="{647A508B-3773-4213-A273-7C426F2B9E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625" y="50036"/>
            <a:ext cx="3381375" cy="3381375"/>
          </a:xfrm>
          <a:prstGeom prst="rect">
            <a:avLst/>
          </a:prstGeom>
          <a:noFill/>
          <a:extLst>
            <a:ext uri="{909E8E84-426E-40DD-AFC4-6F175D3DCCD1}">
              <a14:hiddenFill xmlns:a14="http://schemas.microsoft.com/office/drawing/2010/main">
                <a:solidFill>
                  <a:srgbClr val="FFFFFF"/>
                </a:solidFill>
              </a14:hiddenFill>
            </a:ext>
          </a:extLst>
        </p:spPr>
      </p:pic>
      <p:sp>
        <p:nvSpPr>
          <p:cNvPr id="6153" name="Rectangle 72">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4" name="Title 3"/>
          <p:cNvSpPr>
            <a:spLocks noGrp="1"/>
          </p:cNvSpPr>
          <p:nvPr>
            <p:ph type="title"/>
          </p:nvPr>
        </p:nvSpPr>
        <p:spPr>
          <a:xfrm>
            <a:off x="768096" y="585216"/>
            <a:ext cx="2834314" cy="1499616"/>
          </a:xfrm>
        </p:spPr>
        <p:txBody>
          <a:bodyPr>
            <a:normAutofit/>
          </a:bodyPr>
          <a:lstStyle/>
          <a:p>
            <a:r>
              <a:rPr lang="en-GB" dirty="0">
                <a:solidFill>
                  <a:schemeClr val="tx1"/>
                </a:solidFill>
              </a:rPr>
              <a:t>Performance</a:t>
            </a:r>
            <a:br>
              <a:rPr lang="en-GB" dirty="0">
                <a:solidFill>
                  <a:schemeClr val="tx1"/>
                </a:solidFill>
              </a:rPr>
            </a:br>
            <a:r>
              <a:rPr lang="en-GB" sz="2000" dirty="0">
                <a:solidFill>
                  <a:schemeClr val="bg1"/>
                </a:solidFill>
              </a:rPr>
              <a:t>materials</a:t>
            </a:r>
          </a:p>
        </p:txBody>
      </p:sp>
      <p:cxnSp>
        <p:nvCxnSpPr>
          <p:cNvPr id="6154" name="Straight Connector 74">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11044" y="1822983"/>
            <a:ext cx="3984892" cy="4824536"/>
          </a:xfrm>
        </p:spPr>
        <p:txBody>
          <a:bodyPr>
            <a:noAutofit/>
          </a:bodyPr>
          <a:lstStyle/>
          <a:p>
            <a:pPr>
              <a:lnSpc>
                <a:spcPct val="100000"/>
              </a:lnSpc>
              <a:spcBef>
                <a:spcPts val="0"/>
              </a:spcBef>
              <a:spcAft>
                <a:spcPts val="0"/>
              </a:spcAft>
            </a:pPr>
            <a:r>
              <a:rPr lang="en-US" sz="1300" dirty="0">
                <a:solidFill>
                  <a:schemeClr val="bg1"/>
                </a:solidFill>
              </a:rPr>
              <a:t>When coming up with a design for a product we must consider how many are to be produced, who the target market is, what the product is going to be used for, how and where it is to be used. When we have established all of this it becomes easier to decide which materials would be most suitable for the job. </a:t>
            </a:r>
          </a:p>
          <a:p>
            <a:pPr>
              <a:lnSpc>
                <a:spcPct val="100000"/>
              </a:lnSpc>
              <a:spcBef>
                <a:spcPts val="0"/>
              </a:spcBef>
              <a:spcAft>
                <a:spcPts val="0"/>
              </a:spcAft>
            </a:pPr>
            <a:endParaRPr lang="en-US" sz="1300" dirty="0">
              <a:solidFill>
                <a:schemeClr val="bg1"/>
              </a:solidFill>
            </a:endParaRPr>
          </a:p>
          <a:p>
            <a:pPr>
              <a:lnSpc>
                <a:spcPct val="100000"/>
              </a:lnSpc>
              <a:spcBef>
                <a:spcPts val="0"/>
              </a:spcBef>
              <a:spcAft>
                <a:spcPts val="0"/>
              </a:spcAft>
            </a:pPr>
            <a:r>
              <a:rPr lang="en-US" sz="1300" dirty="0">
                <a:solidFill>
                  <a:schemeClr val="bg1"/>
                </a:solidFill>
              </a:rPr>
              <a:t>In order to decide which materials to use we must have an idea of what properties we wish them to have. </a:t>
            </a:r>
          </a:p>
          <a:p>
            <a:pPr>
              <a:lnSpc>
                <a:spcPct val="100000"/>
              </a:lnSpc>
              <a:spcBef>
                <a:spcPts val="0"/>
              </a:spcBef>
              <a:spcAft>
                <a:spcPts val="0"/>
              </a:spcAft>
            </a:pPr>
            <a:endParaRPr lang="en-US" sz="1300" dirty="0">
              <a:solidFill>
                <a:schemeClr val="bg1"/>
              </a:solidFill>
            </a:endParaRPr>
          </a:p>
          <a:p>
            <a:pPr>
              <a:lnSpc>
                <a:spcPct val="100000"/>
              </a:lnSpc>
              <a:spcBef>
                <a:spcPts val="0"/>
              </a:spcBef>
              <a:spcAft>
                <a:spcPts val="0"/>
              </a:spcAft>
            </a:pPr>
            <a:r>
              <a:rPr lang="en-US" sz="1300" dirty="0">
                <a:solidFill>
                  <a:schemeClr val="bg1"/>
                </a:solidFill>
              </a:rPr>
              <a:t>For instance, a car wing-mirror must be waterproof, resistant to sunlight, impact resistant, chemically resistant and corrosion resistant. On top of this, the shape of the wing mirror must be able to be formed easily as it is a ‘mass produced’ product.</a:t>
            </a:r>
          </a:p>
          <a:p>
            <a:pPr>
              <a:lnSpc>
                <a:spcPct val="100000"/>
              </a:lnSpc>
              <a:spcBef>
                <a:spcPts val="0"/>
              </a:spcBef>
              <a:spcAft>
                <a:spcPts val="0"/>
              </a:spcAft>
            </a:pPr>
            <a:endParaRPr lang="en-US" sz="1300" dirty="0">
              <a:solidFill>
                <a:schemeClr val="bg1"/>
              </a:solidFill>
            </a:endParaRPr>
          </a:p>
          <a:p>
            <a:pPr>
              <a:lnSpc>
                <a:spcPct val="100000"/>
              </a:lnSpc>
              <a:spcBef>
                <a:spcPts val="0"/>
              </a:spcBef>
              <a:spcAft>
                <a:spcPts val="0"/>
              </a:spcAft>
            </a:pPr>
            <a:r>
              <a:rPr lang="en-US" sz="1300" dirty="0">
                <a:solidFill>
                  <a:schemeClr val="bg1"/>
                </a:solidFill>
              </a:rPr>
              <a:t>Choice of Materials will have a direct effect on several aspects of the design, including:</a:t>
            </a:r>
          </a:p>
          <a:p>
            <a:pPr lvl="1">
              <a:lnSpc>
                <a:spcPct val="100000"/>
              </a:lnSpc>
              <a:spcBef>
                <a:spcPts val="0"/>
              </a:spcBef>
              <a:spcAft>
                <a:spcPts val="0"/>
              </a:spcAft>
              <a:buClr>
                <a:schemeClr val="bg1"/>
              </a:buClr>
              <a:buFont typeface="Arial" panose="020B0604020202020204" pitchFamily="34" charset="0"/>
              <a:buChar char="•"/>
            </a:pPr>
            <a:r>
              <a:rPr lang="en-US" sz="1300" dirty="0">
                <a:solidFill>
                  <a:schemeClr val="bg1"/>
                </a:solidFill>
              </a:rPr>
              <a:t>The manufacturing processes that can be used</a:t>
            </a:r>
          </a:p>
          <a:p>
            <a:pPr lvl="1">
              <a:lnSpc>
                <a:spcPct val="100000"/>
              </a:lnSpc>
              <a:spcBef>
                <a:spcPts val="0"/>
              </a:spcBef>
              <a:spcAft>
                <a:spcPts val="0"/>
              </a:spcAft>
              <a:buClr>
                <a:schemeClr val="bg1"/>
              </a:buClr>
              <a:buFont typeface="Arial" panose="020B0604020202020204" pitchFamily="34" charset="0"/>
              <a:buChar char="•"/>
            </a:pPr>
            <a:r>
              <a:rPr lang="en-US" sz="1300" dirty="0">
                <a:solidFill>
                  <a:schemeClr val="bg1"/>
                </a:solidFill>
              </a:rPr>
              <a:t>The finishes that can be applied</a:t>
            </a:r>
          </a:p>
          <a:p>
            <a:pPr lvl="1">
              <a:lnSpc>
                <a:spcPct val="100000"/>
              </a:lnSpc>
              <a:spcBef>
                <a:spcPts val="0"/>
              </a:spcBef>
              <a:spcAft>
                <a:spcPts val="0"/>
              </a:spcAft>
              <a:buClr>
                <a:schemeClr val="bg1"/>
              </a:buClr>
              <a:buFont typeface="Arial" panose="020B0604020202020204" pitchFamily="34" charset="0"/>
              <a:buChar char="•"/>
            </a:pPr>
            <a:r>
              <a:rPr lang="en-US" sz="1300" dirty="0">
                <a:solidFill>
                  <a:schemeClr val="bg1"/>
                </a:solidFill>
              </a:rPr>
              <a:t>The disposal of a product at the end of its life</a:t>
            </a:r>
          </a:p>
          <a:p>
            <a:pPr lvl="1">
              <a:lnSpc>
                <a:spcPct val="100000"/>
              </a:lnSpc>
              <a:spcBef>
                <a:spcPts val="0"/>
              </a:spcBef>
              <a:spcAft>
                <a:spcPts val="0"/>
              </a:spcAft>
              <a:buClr>
                <a:schemeClr val="bg1"/>
              </a:buClr>
              <a:buFont typeface="Arial" panose="020B0604020202020204" pitchFamily="34" charset="0"/>
              <a:buChar char="•"/>
            </a:pPr>
            <a:r>
              <a:rPr lang="en-US" sz="1300" dirty="0">
                <a:solidFill>
                  <a:schemeClr val="bg1"/>
                </a:solidFill>
              </a:rPr>
              <a:t>The cost of the product</a:t>
            </a:r>
          </a:p>
          <a:p>
            <a:pPr lvl="1">
              <a:lnSpc>
                <a:spcPct val="100000"/>
              </a:lnSpc>
              <a:spcBef>
                <a:spcPts val="0"/>
              </a:spcBef>
              <a:spcAft>
                <a:spcPts val="0"/>
              </a:spcAft>
              <a:buClr>
                <a:schemeClr val="bg1"/>
              </a:buClr>
              <a:buFont typeface="Arial" panose="020B0604020202020204" pitchFamily="34" charset="0"/>
              <a:buChar char="•"/>
            </a:pPr>
            <a:r>
              <a:rPr lang="en-US" sz="1300" dirty="0">
                <a:solidFill>
                  <a:schemeClr val="bg1"/>
                </a:solidFill>
              </a:rPr>
              <a:t>The lifespan of the product</a:t>
            </a:r>
          </a:p>
          <a:p>
            <a:pPr lvl="1">
              <a:lnSpc>
                <a:spcPct val="100000"/>
              </a:lnSpc>
              <a:spcBef>
                <a:spcPts val="0"/>
              </a:spcBef>
              <a:spcAft>
                <a:spcPts val="0"/>
              </a:spcAft>
              <a:buClr>
                <a:schemeClr val="bg1"/>
              </a:buClr>
              <a:buFont typeface="Arial" panose="020B0604020202020204" pitchFamily="34" charset="0"/>
              <a:buChar char="•"/>
            </a:pPr>
            <a:r>
              <a:rPr lang="en-US" sz="1300" dirty="0">
                <a:solidFill>
                  <a:schemeClr val="bg1"/>
                </a:solidFill>
              </a:rPr>
              <a:t>The product’s performance in terms of strength, </a:t>
            </a:r>
            <a:r>
              <a:rPr lang="en-US" sz="1300" dirty="0" smtClean="0">
                <a:solidFill>
                  <a:schemeClr val="bg1"/>
                </a:solidFill>
              </a:rPr>
              <a:t>weight.</a:t>
            </a:r>
            <a:endParaRPr lang="en-US" sz="1300" dirty="0">
              <a:solidFill>
                <a:schemeClr val="bg1"/>
              </a:solidFill>
            </a:endParaRPr>
          </a:p>
        </p:txBody>
      </p:sp>
      <p:sp>
        <p:nvSpPr>
          <p:cNvPr id="6" name="Content Placeholder 1">
            <a:extLst>
              <a:ext uri="{FF2B5EF4-FFF2-40B4-BE49-F238E27FC236}">
                <a16:creationId xmlns:a16="http://schemas.microsoft.com/office/drawing/2014/main" id="{4CAAC939-C39B-4584-80A2-3D11801165F5}"/>
              </a:ext>
            </a:extLst>
          </p:cNvPr>
          <p:cNvSpPr txBox="1">
            <a:spLocks/>
          </p:cNvSpPr>
          <p:nvPr/>
        </p:nvSpPr>
        <p:spPr>
          <a:xfrm>
            <a:off x="4340733" y="2420888"/>
            <a:ext cx="2843784" cy="3384376"/>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lnSpc>
                <a:spcPct val="100000"/>
              </a:lnSpc>
              <a:spcBef>
                <a:spcPts val="0"/>
              </a:spcBef>
              <a:spcAft>
                <a:spcPts val="0"/>
              </a:spcAft>
              <a:buNone/>
            </a:pPr>
            <a:r>
              <a:rPr lang="en-US" sz="1200" dirty="0">
                <a:solidFill>
                  <a:srgbClr val="1CADE4"/>
                </a:solidFill>
              </a:rPr>
              <a:t>Cutlery made from stainless steel will be long lasting, corrosion resistant,</a:t>
            </a:r>
          </a:p>
          <a:p>
            <a:pPr marL="0" indent="0">
              <a:lnSpc>
                <a:spcPct val="100000"/>
              </a:lnSpc>
              <a:spcBef>
                <a:spcPts val="0"/>
              </a:spcBef>
              <a:spcAft>
                <a:spcPts val="0"/>
              </a:spcAft>
              <a:buNone/>
            </a:pPr>
            <a:r>
              <a:rPr lang="en-US" sz="1200" dirty="0">
                <a:solidFill>
                  <a:srgbClr val="1CADE4"/>
                </a:solidFill>
              </a:rPr>
              <a:t>expensive and will require costly die cast moulds to produce.</a:t>
            </a:r>
          </a:p>
          <a:p>
            <a:pPr marL="0" indent="0">
              <a:lnSpc>
                <a:spcPct val="100000"/>
              </a:lnSpc>
              <a:spcBef>
                <a:spcPts val="0"/>
              </a:spcBef>
              <a:spcAft>
                <a:spcPts val="0"/>
              </a:spcAft>
              <a:buNone/>
            </a:pPr>
            <a:endParaRPr lang="en-US" sz="1200" dirty="0">
              <a:solidFill>
                <a:srgbClr val="1CADE4"/>
              </a:solidFill>
            </a:endParaRPr>
          </a:p>
          <a:p>
            <a:pPr marL="0" indent="0">
              <a:lnSpc>
                <a:spcPct val="100000"/>
              </a:lnSpc>
              <a:spcBef>
                <a:spcPts val="0"/>
              </a:spcBef>
              <a:spcAft>
                <a:spcPts val="0"/>
              </a:spcAft>
              <a:buNone/>
            </a:pPr>
            <a:r>
              <a:rPr lang="en-US" sz="1200" dirty="0">
                <a:solidFill>
                  <a:srgbClr val="1CADE4"/>
                </a:solidFill>
              </a:rPr>
              <a:t>Cutlery made from HIPS will be cheap, light, easily broken,</a:t>
            </a:r>
          </a:p>
          <a:p>
            <a:pPr marL="0" indent="0">
              <a:lnSpc>
                <a:spcPct val="100000"/>
              </a:lnSpc>
              <a:spcBef>
                <a:spcPts val="0"/>
              </a:spcBef>
              <a:spcAft>
                <a:spcPts val="0"/>
              </a:spcAft>
              <a:buNone/>
            </a:pPr>
            <a:r>
              <a:rPr lang="en-US" sz="1200" dirty="0">
                <a:solidFill>
                  <a:srgbClr val="1CADE4"/>
                </a:solidFill>
              </a:rPr>
              <a:t>recyclable, will come in a range</a:t>
            </a:r>
          </a:p>
          <a:p>
            <a:pPr marL="0" indent="0">
              <a:lnSpc>
                <a:spcPct val="100000"/>
              </a:lnSpc>
              <a:spcBef>
                <a:spcPts val="0"/>
              </a:spcBef>
              <a:spcAft>
                <a:spcPts val="0"/>
              </a:spcAft>
              <a:buNone/>
            </a:pPr>
            <a:r>
              <a:rPr lang="en-US" sz="1200" dirty="0">
                <a:solidFill>
                  <a:srgbClr val="1CADE4"/>
                </a:solidFill>
              </a:rPr>
              <a:t>of colours, and will require</a:t>
            </a:r>
          </a:p>
          <a:p>
            <a:pPr marL="0" indent="0">
              <a:lnSpc>
                <a:spcPct val="100000"/>
              </a:lnSpc>
              <a:spcBef>
                <a:spcPts val="0"/>
              </a:spcBef>
              <a:spcAft>
                <a:spcPts val="0"/>
              </a:spcAft>
              <a:buNone/>
            </a:pPr>
            <a:r>
              <a:rPr lang="en-US" sz="1200" dirty="0">
                <a:solidFill>
                  <a:srgbClr val="1CADE4"/>
                </a:solidFill>
              </a:rPr>
              <a:t>injection moulding machinery to produce.</a:t>
            </a:r>
          </a:p>
          <a:p>
            <a:pPr marL="0" indent="0">
              <a:lnSpc>
                <a:spcPct val="100000"/>
              </a:lnSpc>
              <a:spcBef>
                <a:spcPts val="0"/>
              </a:spcBef>
              <a:spcAft>
                <a:spcPts val="0"/>
              </a:spcAft>
              <a:buNone/>
            </a:pPr>
            <a:endParaRPr lang="en-US" sz="1200" dirty="0">
              <a:solidFill>
                <a:srgbClr val="1CADE4"/>
              </a:solidFill>
            </a:endParaRPr>
          </a:p>
        </p:txBody>
      </p:sp>
    </p:spTree>
    <p:extLst>
      <p:ext uri="{BB962C8B-B14F-4D97-AF65-F5344CB8AC3E}">
        <p14:creationId xmlns:p14="http://schemas.microsoft.com/office/powerpoint/2010/main" val="42535563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8" name="Picture 2" descr="HandShoeMouse Wireless wireless ergonomic mouse">
            <a:extLst>
              <a:ext uri="{FF2B5EF4-FFF2-40B4-BE49-F238E27FC236}">
                <a16:creationId xmlns:a16="http://schemas.microsoft.com/office/drawing/2014/main" id="{E6EB794A-CD43-4590-B73A-EF3743E687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19091" b="12046"/>
          <a:stretch/>
        </p:blipFill>
        <p:spPr bwMode="auto">
          <a:xfrm>
            <a:off x="20" y="10"/>
            <a:ext cx="9143980" cy="594927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57D175FC-84CC-4D12-A5E2-FA27D934E9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64198" cy="6858000"/>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4" name="Title 3"/>
          <p:cNvSpPr>
            <a:spLocks noGrp="1"/>
          </p:cNvSpPr>
          <p:nvPr>
            <p:ph type="title"/>
          </p:nvPr>
        </p:nvSpPr>
        <p:spPr>
          <a:xfrm>
            <a:off x="768096" y="585216"/>
            <a:ext cx="4550112" cy="1499616"/>
          </a:xfrm>
        </p:spPr>
        <p:txBody>
          <a:bodyPr>
            <a:normAutofit/>
          </a:bodyPr>
          <a:lstStyle/>
          <a:p>
            <a:r>
              <a:rPr lang="en-GB" dirty="0">
                <a:solidFill>
                  <a:srgbClr val="000000"/>
                </a:solidFill>
              </a:rPr>
              <a:t>ergonomics</a:t>
            </a:r>
          </a:p>
        </p:txBody>
      </p:sp>
      <p:cxnSp>
        <p:nvCxnSpPr>
          <p:cNvPr id="75" name="Straight Connector 74">
            <a:extLst>
              <a:ext uri="{FF2B5EF4-FFF2-40B4-BE49-F238E27FC236}">
                <a16:creationId xmlns:a16="http://schemas.microsoft.com/office/drawing/2014/main" id="{8AC38328-2D50-4DDB-BD20-28DE12E4996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768096" y="2286000"/>
            <a:ext cx="4550112" cy="4023360"/>
          </a:xfrm>
        </p:spPr>
        <p:txBody>
          <a:bodyPr>
            <a:normAutofit/>
          </a:bodyPr>
          <a:lstStyle/>
          <a:p>
            <a:r>
              <a:rPr lang="en-GB" dirty="0">
                <a:solidFill>
                  <a:srgbClr val="000000"/>
                </a:solidFill>
              </a:rPr>
              <a:t>The Ergonomics of a product are concerned with the human interaction with it (body and mind). </a:t>
            </a:r>
          </a:p>
          <a:p>
            <a:r>
              <a:rPr lang="en-GB" dirty="0">
                <a:solidFill>
                  <a:srgbClr val="000000"/>
                </a:solidFill>
              </a:rPr>
              <a:t>We will look at the three topics covered in ergonomics:</a:t>
            </a:r>
          </a:p>
          <a:p>
            <a:pPr>
              <a:buClrTx/>
              <a:buFont typeface="Arial" panose="020B0604020202020204" pitchFamily="34" charset="0"/>
              <a:buChar char="•"/>
            </a:pPr>
            <a:endParaRPr lang="en-GB" dirty="0"/>
          </a:p>
          <a:p>
            <a:pPr lvl="1">
              <a:buClrTx/>
              <a:buFont typeface="Arial" panose="020B0604020202020204" pitchFamily="34" charset="0"/>
              <a:buChar char="•"/>
            </a:pPr>
            <a:r>
              <a:rPr lang="en-GB" sz="2000" dirty="0"/>
              <a:t>Anthropometrics</a:t>
            </a:r>
          </a:p>
          <a:p>
            <a:pPr lvl="1">
              <a:buClrTx/>
              <a:buFont typeface="Arial" panose="020B0604020202020204" pitchFamily="34" charset="0"/>
              <a:buChar char="•"/>
            </a:pPr>
            <a:r>
              <a:rPr lang="en-GB" sz="2000" dirty="0"/>
              <a:t>Physiology</a:t>
            </a:r>
          </a:p>
          <a:p>
            <a:pPr lvl="1">
              <a:buClrTx/>
              <a:buFont typeface="Arial" panose="020B0604020202020204" pitchFamily="34" charset="0"/>
              <a:buChar char="•"/>
            </a:pPr>
            <a:r>
              <a:rPr lang="en-GB" sz="2000" dirty="0"/>
              <a:t>Psychology</a:t>
            </a:r>
          </a:p>
        </p:txBody>
      </p:sp>
    </p:spTree>
    <p:extLst>
      <p:ext uri="{BB962C8B-B14F-4D97-AF65-F5344CB8AC3E}">
        <p14:creationId xmlns:p14="http://schemas.microsoft.com/office/powerpoint/2010/main" val="1616165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47F247E-B679-44E9-93C2-B2DD5EFB2B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EE15661-B0F2-42AE-A75B-0999B2CF59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9558" y="484632"/>
            <a:ext cx="6711112" cy="5880916"/>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2601995" y="788416"/>
            <a:ext cx="5942448" cy="1499616"/>
          </a:xfrm>
        </p:spPr>
        <p:txBody>
          <a:bodyPr>
            <a:normAutofit/>
          </a:bodyPr>
          <a:lstStyle/>
          <a:p>
            <a:r>
              <a:rPr lang="en-GB" sz="3200" dirty="0">
                <a:solidFill>
                  <a:srgbClr val="1CADE4"/>
                </a:solidFill>
              </a:rPr>
              <a:t>Learning intentions &amp; success criteria</a:t>
            </a:r>
          </a:p>
        </p:txBody>
      </p:sp>
      <p:sp>
        <p:nvSpPr>
          <p:cNvPr id="13" name="Rectangle 12">
            <a:extLst>
              <a:ext uri="{FF2B5EF4-FFF2-40B4-BE49-F238E27FC236}">
                <a16:creationId xmlns:a16="http://schemas.microsoft.com/office/drawing/2014/main" id="{354706C1-38B7-4C23-8749-906CB0DC80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364" y="484632"/>
            <a:ext cx="1596699" cy="58809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CD161189-7A5B-4B2B-93DC-77710299475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405398" y="1029524"/>
            <a:ext cx="0" cy="91440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2601995" y="2132856"/>
            <a:ext cx="5942448" cy="3910960"/>
          </a:xfrm>
        </p:spPr>
        <p:txBody>
          <a:bodyPr>
            <a:normAutofit/>
          </a:bodyPr>
          <a:lstStyle/>
          <a:p>
            <a:pPr marL="0" indent="0">
              <a:buNone/>
            </a:pPr>
            <a:r>
              <a:rPr lang="en-GB" sz="2400" dirty="0">
                <a:solidFill>
                  <a:srgbClr val="FFFFFF"/>
                </a:solidFill>
              </a:rPr>
              <a:t>Learning Intentions</a:t>
            </a:r>
          </a:p>
          <a:p>
            <a:pPr>
              <a:buFont typeface="Arial" panose="020B0604020202020204" pitchFamily="34" charset="0"/>
              <a:buChar char="•"/>
            </a:pPr>
            <a:r>
              <a:rPr lang="en-GB" sz="1600" dirty="0">
                <a:solidFill>
                  <a:srgbClr val="FFFFFF"/>
                </a:solidFill>
              </a:rPr>
              <a:t> Understand what is meant by a </a:t>
            </a:r>
            <a:r>
              <a:rPr lang="en-GB" sz="1600" i="1" dirty="0">
                <a:solidFill>
                  <a:srgbClr val="FFFFFF"/>
                </a:solidFill>
              </a:rPr>
              <a:t>design factors</a:t>
            </a:r>
          </a:p>
          <a:p>
            <a:pPr>
              <a:buFont typeface="Arial" panose="020B0604020202020204" pitchFamily="34" charset="0"/>
              <a:buChar char="•"/>
            </a:pPr>
            <a:r>
              <a:rPr lang="en-GB" sz="1600" dirty="0">
                <a:solidFill>
                  <a:srgbClr val="FFFFFF"/>
                </a:solidFill>
              </a:rPr>
              <a:t>Learn about the different design factors in relation to designing a product</a:t>
            </a:r>
          </a:p>
          <a:p>
            <a:pPr marL="0" indent="0">
              <a:buNone/>
            </a:pPr>
            <a:endParaRPr lang="en-GB" sz="1600" dirty="0">
              <a:solidFill>
                <a:srgbClr val="FFFFFF"/>
              </a:solidFill>
            </a:endParaRPr>
          </a:p>
          <a:p>
            <a:pPr marL="0" indent="0">
              <a:buNone/>
            </a:pPr>
            <a:r>
              <a:rPr lang="en-GB" sz="2400" dirty="0">
                <a:solidFill>
                  <a:srgbClr val="FFFFFF"/>
                </a:solidFill>
              </a:rPr>
              <a:t>Success Criteria</a:t>
            </a:r>
          </a:p>
          <a:p>
            <a:pPr>
              <a:buFont typeface="Arial" panose="020B0604020202020204" pitchFamily="34" charset="0"/>
              <a:buChar char="•"/>
            </a:pPr>
            <a:r>
              <a:rPr lang="en-GB" sz="1600" dirty="0">
                <a:solidFill>
                  <a:srgbClr val="FFFFFF"/>
                </a:solidFill>
              </a:rPr>
              <a:t> I can explain what is meant by a </a:t>
            </a:r>
            <a:r>
              <a:rPr lang="en-GB" sz="1600" i="1" dirty="0">
                <a:solidFill>
                  <a:srgbClr val="FFFFFF"/>
                </a:solidFill>
              </a:rPr>
              <a:t>design factor</a:t>
            </a:r>
          </a:p>
          <a:p>
            <a:pPr>
              <a:buFont typeface="Arial" panose="020B0604020202020204" pitchFamily="34" charset="0"/>
              <a:buChar char="•"/>
            </a:pPr>
            <a:r>
              <a:rPr lang="en-GB" sz="1600" dirty="0">
                <a:solidFill>
                  <a:srgbClr val="FFFFFF"/>
                </a:solidFill>
              </a:rPr>
              <a:t> I can give an example of a design factor and explain what is involved in assessing products</a:t>
            </a:r>
          </a:p>
          <a:p>
            <a:pPr marL="0" indent="0">
              <a:buNone/>
            </a:pPr>
            <a:endParaRPr lang="en-GB" sz="1600" dirty="0">
              <a:solidFill>
                <a:srgbClr val="FFFFFF"/>
              </a:solidFill>
            </a:endParaRPr>
          </a:p>
          <a:p>
            <a:endParaRPr lang="en-GB" sz="1600" dirty="0">
              <a:solidFill>
                <a:srgbClr val="FFFFFF"/>
              </a:solidFill>
            </a:endParaRPr>
          </a:p>
          <a:p>
            <a:pPr marL="0" indent="0">
              <a:buNone/>
            </a:pPr>
            <a:endParaRPr lang="en-GB" sz="1600" dirty="0">
              <a:solidFill>
                <a:srgbClr val="FFFFFF"/>
              </a:solidFill>
            </a:endParaRPr>
          </a:p>
          <a:p>
            <a:pPr marL="342900" indent="-342900">
              <a:buFont typeface="+mj-lt"/>
              <a:buAutoNum type="arabicPeriod"/>
            </a:pPr>
            <a:endParaRPr lang="en-GB" dirty="0">
              <a:solidFill>
                <a:srgbClr val="FFFFFF"/>
              </a:solidFill>
            </a:endParaRPr>
          </a:p>
          <a:p>
            <a:pPr marL="0" indent="0">
              <a:buNone/>
            </a:pPr>
            <a:endParaRPr lang="en-GB" sz="1500" dirty="0">
              <a:solidFill>
                <a:srgbClr val="FFFFFF"/>
              </a:solidFill>
            </a:endParaRPr>
          </a:p>
          <a:p>
            <a:pPr marL="0" indent="0">
              <a:buNone/>
            </a:pPr>
            <a:endParaRPr lang="en-GB" sz="1500" dirty="0">
              <a:solidFill>
                <a:srgbClr val="FFFFFF"/>
              </a:solidFill>
            </a:endParaRPr>
          </a:p>
        </p:txBody>
      </p:sp>
      <p:pic>
        <p:nvPicPr>
          <p:cNvPr id="12" name="Graphic 11" descr="Aspiration">
            <a:extLst>
              <a:ext uri="{FF2B5EF4-FFF2-40B4-BE49-F238E27FC236}">
                <a16:creationId xmlns:a16="http://schemas.microsoft.com/office/drawing/2014/main" id="{CA9FAC00-E1C3-4EA4-9032-BF3182618E7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722107" y="4437112"/>
            <a:ext cx="914400" cy="914400"/>
          </a:xfrm>
          <a:prstGeom prst="rect">
            <a:avLst/>
          </a:prstGeom>
        </p:spPr>
      </p:pic>
      <p:pic>
        <p:nvPicPr>
          <p:cNvPr id="14" name="Graphic 13" descr="Idea">
            <a:extLst>
              <a:ext uri="{FF2B5EF4-FFF2-40B4-BE49-F238E27FC236}">
                <a16:creationId xmlns:a16="http://schemas.microsoft.com/office/drawing/2014/main" id="{04AE441F-285A-4F28-9973-C22D72BE5C5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722107" y="2484790"/>
            <a:ext cx="914400" cy="914400"/>
          </a:xfrm>
          <a:prstGeom prst="rect">
            <a:avLst/>
          </a:prstGeom>
        </p:spPr>
      </p:pic>
    </p:spTree>
    <p:extLst>
      <p:ext uri="{BB962C8B-B14F-4D97-AF65-F5344CB8AC3E}">
        <p14:creationId xmlns:p14="http://schemas.microsoft.com/office/powerpoint/2010/main" val="108640859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768096" y="585216"/>
            <a:ext cx="2834314" cy="1499616"/>
          </a:xfrm>
        </p:spPr>
        <p:txBody>
          <a:bodyPr>
            <a:normAutofit/>
          </a:bodyPr>
          <a:lstStyle/>
          <a:p>
            <a:r>
              <a:rPr lang="en-GB" sz="3400" dirty="0">
                <a:solidFill>
                  <a:schemeClr val="tx1"/>
                </a:solidFill>
              </a:rPr>
              <a:t>ergonomics</a:t>
            </a:r>
            <a:r>
              <a:rPr lang="en-GB" sz="3400" dirty="0">
                <a:solidFill>
                  <a:srgbClr val="FFFFFF"/>
                </a:solidFill>
              </a:rPr>
              <a:t/>
            </a:r>
            <a:br>
              <a:rPr lang="en-GB" sz="3400" dirty="0">
                <a:solidFill>
                  <a:srgbClr val="FFFFFF"/>
                </a:solidFill>
              </a:rPr>
            </a:br>
            <a:r>
              <a:rPr lang="en-GB" sz="2000" dirty="0">
                <a:solidFill>
                  <a:srgbClr val="FFFFFF"/>
                </a:solidFill>
              </a:rPr>
              <a:t>anthropometrics</a:t>
            </a:r>
          </a:p>
        </p:txBody>
      </p:sp>
      <p:cxnSp>
        <p:nvCxnSpPr>
          <p:cNvPr id="137" name="Straight Connector 136">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269094" y="1844824"/>
            <a:ext cx="3654833" cy="4896544"/>
          </a:xfrm>
        </p:spPr>
        <p:txBody>
          <a:bodyPr>
            <a:normAutofit/>
          </a:bodyPr>
          <a:lstStyle/>
          <a:p>
            <a:r>
              <a:rPr lang="en-US" sz="1600" dirty="0">
                <a:solidFill>
                  <a:srgbClr val="FFFFFF"/>
                </a:solidFill>
              </a:rPr>
              <a:t>Anthropometrics concerns the measurements of the human body. A survey is made of around 1 million people between the ages of about 19 – 65 with every relevant part of the body being recorded. </a:t>
            </a:r>
          </a:p>
          <a:p>
            <a:r>
              <a:rPr lang="en-US" sz="1600" dirty="0">
                <a:solidFill>
                  <a:srgbClr val="FFFFFF"/>
                </a:solidFill>
              </a:rPr>
              <a:t>This information is then compiled to make charts called ‘Anthropometric data tables’ which show us what the smallest, largest and average sizes are. This information is very important when designing for people.</a:t>
            </a:r>
          </a:p>
          <a:p>
            <a:r>
              <a:rPr lang="en-US" sz="1600" dirty="0">
                <a:solidFill>
                  <a:srgbClr val="FFFFFF"/>
                </a:solidFill>
              </a:rPr>
              <a:t>From the tables, designers only use information from the 5th to the 95th percentile. This is because they want to be able to cater for as many people as possible and the people from the 0 – 5 percentile and those from the 96th – 100th percentile are seen as being too extreme, i.e. too small and too big.</a:t>
            </a:r>
          </a:p>
        </p:txBody>
      </p:sp>
      <p:pic>
        <p:nvPicPr>
          <p:cNvPr id="16386" name="Picture 2" descr="The Importance of an Ergonomic Workstation | BOSTONtec">
            <a:extLst>
              <a:ext uri="{FF2B5EF4-FFF2-40B4-BE49-F238E27FC236}">
                <a16:creationId xmlns:a16="http://schemas.microsoft.com/office/drawing/2014/main" id="{73ED5F2E-64EC-4F5B-829A-5216AEFB75E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01411" y="1988840"/>
            <a:ext cx="5010437" cy="3006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9017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768096" y="585216"/>
            <a:ext cx="2834314" cy="1499616"/>
          </a:xfrm>
        </p:spPr>
        <p:txBody>
          <a:bodyPr>
            <a:normAutofit/>
          </a:bodyPr>
          <a:lstStyle/>
          <a:p>
            <a:r>
              <a:rPr lang="en-GB" sz="3400" dirty="0">
                <a:solidFill>
                  <a:schemeClr val="tx1"/>
                </a:solidFill>
              </a:rPr>
              <a:t>ergonomics</a:t>
            </a:r>
            <a:r>
              <a:rPr lang="en-GB" sz="3400" dirty="0">
                <a:solidFill>
                  <a:srgbClr val="FFFFFF"/>
                </a:solidFill>
              </a:rPr>
              <a:t/>
            </a:r>
            <a:br>
              <a:rPr lang="en-GB" sz="3400" dirty="0">
                <a:solidFill>
                  <a:srgbClr val="FFFFFF"/>
                </a:solidFill>
              </a:rPr>
            </a:br>
            <a:r>
              <a:rPr lang="en-GB" sz="2000" dirty="0">
                <a:solidFill>
                  <a:srgbClr val="FFFFFF"/>
                </a:solidFill>
              </a:rPr>
              <a:t>physiology</a:t>
            </a:r>
          </a:p>
        </p:txBody>
      </p:sp>
      <p:cxnSp>
        <p:nvCxnSpPr>
          <p:cNvPr id="137" name="Straight Connector 136">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269094" y="1923098"/>
            <a:ext cx="3726841" cy="4752528"/>
          </a:xfrm>
        </p:spPr>
        <p:txBody>
          <a:bodyPr>
            <a:noAutofit/>
          </a:bodyPr>
          <a:lstStyle/>
          <a:p>
            <a:r>
              <a:rPr lang="en-US" sz="1500" dirty="0">
                <a:solidFill>
                  <a:srgbClr val="FFFFFF"/>
                </a:solidFill>
              </a:rPr>
              <a:t>Physiology is concerned with the study of the systems within the human body, their responses, limitations and capabilities. Designers may have to consider </a:t>
            </a:r>
            <a:r>
              <a:rPr lang="en-US" sz="1500" b="1" dirty="0">
                <a:solidFill>
                  <a:srgbClr val="FFFFFF"/>
                </a:solidFill>
              </a:rPr>
              <a:t>strength, fatigue, muscle control, colour perception, hearing capabilities</a:t>
            </a:r>
            <a:r>
              <a:rPr lang="en-US" sz="1500" dirty="0">
                <a:solidFill>
                  <a:srgbClr val="FFFFFF"/>
                </a:solidFill>
              </a:rPr>
              <a:t> and other features when designing for people.</a:t>
            </a:r>
          </a:p>
          <a:p>
            <a:r>
              <a:rPr lang="en-US" sz="1500" dirty="0">
                <a:solidFill>
                  <a:srgbClr val="FFFFFF"/>
                </a:solidFill>
              </a:rPr>
              <a:t>For example, when designing the braking system for a car it must be able to be operated effectively by all drivers. Anthropometric information must therefore be gathered about the strength of people’s legs, as well as on lever and hydraulic systems designed to suit the forces required.</a:t>
            </a:r>
          </a:p>
          <a:p>
            <a:r>
              <a:rPr lang="en-US" sz="1500" dirty="0">
                <a:solidFill>
                  <a:srgbClr val="FFFFFF"/>
                </a:solidFill>
              </a:rPr>
              <a:t>The legs are used for the repetitive tasks in driving such as applying the brakes and the clutch because they are much stronger than arms and hands, which are more nimble and better suited to finer controls like using the steering wheel or adjusting the volume on the radio.</a:t>
            </a:r>
          </a:p>
        </p:txBody>
      </p:sp>
      <p:pic>
        <p:nvPicPr>
          <p:cNvPr id="17412" name="Picture 4">
            <a:extLst>
              <a:ext uri="{FF2B5EF4-FFF2-40B4-BE49-F238E27FC236}">
                <a16:creationId xmlns:a16="http://schemas.microsoft.com/office/drawing/2014/main" id="{6CBFDF05-678C-42E4-80D8-926A1D1E02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r="18520"/>
          <a:stretch/>
        </p:blipFill>
        <p:spPr bwMode="auto">
          <a:xfrm>
            <a:off x="4101411" y="0"/>
            <a:ext cx="504259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6634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768096" y="585216"/>
            <a:ext cx="2834314" cy="1499616"/>
          </a:xfrm>
        </p:spPr>
        <p:txBody>
          <a:bodyPr>
            <a:normAutofit/>
          </a:bodyPr>
          <a:lstStyle/>
          <a:p>
            <a:r>
              <a:rPr lang="en-GB" sz="3400" dirty="0">
                <a:solidFill>
                  <a:schemeClr val="tx1"/>
                </a:solidFill>
              </a:rPr>
              <a:t>ergonomics</a:t>
            </a:r>
            <a:r>
              <a:rPr lang="en-GB" sz="3400" dirty="0">
                <a:solidFill>
                  <a:srgbClr val="FFFFFF"/>
                </a:solidFill>
              </a:rPr>
              <a:t/>
            </a:r>
            <a:br>
              <a:rPr lang="en-GB" sz="3400" dirty="0">
                <a:solidFill>
                  <a:srgbClr val="FFFFFF"/>
                </a:solidFill>
              </a:rPr>
            </a:br>
            <a:r>
              <a:rPr lang="en-GB" sz="2000" dirty="0">
                <a:solidFill>
                  <a:srgbClr val="FFFFFF"/>
                </a:solidFill>
              </a:rPr>
              <a:t>psychology</a:t>
            </a:r>
          </a:p>
        </p:txBody>
      </p:sp>
      <p:cxnSp>
        <p:nvCxnSpPr>
          <p:cNvPr id="137" name="Straight Connector 136">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85236" y="1740724"/>
            <a:ext cx="3910700" cy="4856628"/>
          </a:xfrm>
        </p:spPr>
        <p:txBody>
          <a:bodyPr>
            <a:noAutofit/>
          </a:bodyPr>
          <a:lstStyle/>
          <a:p>
            <a:r>
              <a:rPr lang="en-US" sz="1600" dirty="0" smtClean="0">
                <a:solidFill>
                  <a:srgbClr val="FFFFFF"/>
                </a:solidFill>
              </a:rPr>
              <a:t>Psychology is concerned with the human mind and the way it works. Human senses (sight, hearing, smell, touch, taste) are continually being stimulated and send messages to the brain where they are processed. Some signals are ignored while others provoke a rapid response, some are interpreted accurately whereas others may be misunderstood. </a:t>
            </a:r>
          </a:p>
          <a:p>
            <a:r>
              <a:rPr lang="en-US" sz="1600" dirty="0" smtClean="0">
                <a:solidFill>
                  <a:srgbClr val="FFFFFF"/>
                </a:solidFill>
              </a:rPr>
              <a:t>Understanding some of these processes involved in the interpretation activity proves to be vital in the development of a good design.</a:t>
            </a:r>
          </a:p>
          <a:p>
            <a:r>
              <a:rPr lang="en-US" sz="1600" dirty="0" smtClean="0">
                <a:solidFill>
                  <a:srgbClr val="FFFFFF"/>
                </a:solidFill>
              </a:rPr>
              <a:t>An example of psychology being taken into consideration at the design stage is a computer/laptop keyboard. When you press the buttons, you ‘know’ that you have pressed it because it makes a ‘click’ sound or it physically moves and bounces back. The keyboard does not need to do this to operate, but these features are included because it makes it easier for us to use.</a:t>
            </a:r>
            <a:endParaRPr lang="en-US" sz="1600" dirty="0">
              <a:solidFill>
                <a:srgbClr val="FFFFFF"/>
              </a:solidFill>
            </a:endParaRPr>
          </a:p>
        </p:txBody>
      </p:sp>
      <p:pic>
        <p:nvPicPr>
          <p:cNvPr id="18434" name="Picture 2" descr="How to Clean a Laptop Keyboard | Digital Trends">
            <a:extLst>
              <a:ext uri="{FF2B5EF4-FFF2-40B4-BE49-F238E27FC236}">
                <a16:creationId xmlns:a16="http://schemas.microsoft.com/office/drawing/2014/main" id="{10BC7E99-4D8F-4929-A5F8-D380508364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512" r="24469"/>
          <a:stretch/>
        </p:blipFill>
        <p:spPr bwMode="auto">
          <a:xfrm>
            <a:off x="4101411" y="-1"/>
            <a:ext cx="5042589"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2603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57D175FC-84CC-4D12-A5E2-FA27D934E9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64198" cy="6858000"/>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pic>
        <p:nvPicPr>
          <p:cNvPr id="3074" name="Picture 2" descr="https://encrypted-tbn0.gstatic.com/images?q=tbn:ANd9GcRswHnu-OVIgbXyXsSxH2koC_HBRjCBpmO6xAAcJ2ZLrYu89vn9tqgDd7JupRI:https://www.thebalancesmb.com/thmb/35vtcITXxx7uN10IyrDV9Xfy4gg%3D/1183x887/filters:fill(auto,1)/124314188-56a82f5e3df78cf7729cde31.jpg&am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835" y="1484784"/>
            <a:ext cx="4222165" cy="403244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768096" y="585216"/>
            <a:ext cx="4550112" cy="1499616"/>
          </a:xfrm>
        </p:spPr>
        <p:txBody>
          <a:bodyPr>
            <a:normAutofit/>
          </a:bodyPr>
          <a:lstStyle/>
          <a:p>
            <a:r>
              <a:rPr lang="en-GB" dirty="0" smtClean="0">
                <a:solidFill>
                  <a:srgbClr val="000000"/>
                </a:solidFill>
              </a:rPr>
              <a:t>Market</a:t>
            </a:r>
            <a:endParaRPr lang="en-GB" dirty="0">
              <a:solidFill>
                <a:srgbClr val="000000"/>
              </a:solidFill>
            </a:endParaRPr>
          </a:p>
        </p:txBody>
      </p:sp>
      <p:cxnSp>
        <p:nvCxnSpPr>
          <p:cNvPr id="75" name="Straight Connector 74">
            <a:extLst>
              <a:ext uri="{FF2B5EF4-FFF2-40B4-BE49-F238E27FC236}">
                <a16:creationId xmlns:a16="http://schemas.microsoft.com/office/drawing/2014/main" id="{8AC38328-2D50-4DDB-BD20-28DE12E4996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768096" y="1789352"/>
            <a:ext cx="4550112" cy="4023360"/>
          </a:xfrm>
        </p:spPr>
        <p:txBody>
          <a:bodyPr>
            <a:normAutofit fontScale="77500" lnSpcReduction="20000"/>
          </a:bodyPr>
          <a:lstStyle/>
          <a:p>
            <a:pPr marL="0" indent="0">
              <a:buNone/>
            </a:pPr>
            <a:r>
              <a:rPr lang="en-US" sz="2400" dirty="0"/>
              <a:t>Market is everything to do with who will buy the product, where/when it will be sold, how much it will cost etc.</a:t>
            </a:r>
          </a:p>
          <a:p>
            <a:pPr marL="0" indent="0">
              <a:buNone/>
            </a:pPr>
            <a:r>
              <a:rPr lang="en-US" sz="2400" b="1" dirty="0" smtClean="0"/>
              <a:t>Often referred to as “Target Market” this </a:t>
            </a:r>
            <a:r>
              <a:rPr lang="en-US" sz="2400" b="1" dirty="0"/>
              <a:t>is the group of people who the product will be aimed at. </a:t>
            </a:r>
            <a:r>
              <a:rPr lang="en-US" sz="2400" dirty="0"/>
              <a:t>The target Market is influenced by:</a:t>
            </a:r>
          </a:p>
          <a:p>
            <a:pPr lvl="1">
              <a:buFont typeface="Arial" panose="020B0604020202020204" pitchFamily="34" charset="0"/>
              <a:buChar char="•"/>
            </a:pPr>
            <a:r>
              <a:rPr lang="en-US" sz="2400" i="1" dirty="0"/>
              <a:t>Age</a:t>
            </a:r>
          </a:p>
          <a:p>
            <a:pPr lvl="1">
              <a:buFont typeface="Arial" panose="020B0604020202020204" pitchFamily="34" charset="0"/>
              <a:buChar char="•"/>
            </a:pPr>
            <a:r>
              <a:rPr lang="en-US" sz="2400" i="1" dirty="0"/>
              <a:t>Geographical location</a:t>
            </a:r>
          </a:p>
          <a:p>
            <a:pPr lvl="1">
              <a:buFont typeface="Arial" panose="020B0604020202020204" pitchFamily="34" charset="0"/>
              <a:buChar char="•"/>
            </a:pPr>
            <a:r>
              <a:rPr lang="en-US" sz="2400" i="1" dirty="0"/>
              <a:t>Income</a:t>
            </a:r>
          </a:p>
          <a:p>
            <a:pPr lvl="1">
              <a:buFont typeface="Arial" panose="020B0604020202020204" pitchFamily="34" charset="0"/>
              <a:buChar char="•"/>
            </a:pPr>
            <a:r>
              <a:rPr lang="en-US" sz="2400" i="1" dirty="0"/>
              <a:t>Interests</a:t>
            </a:r>
          </a:p>
          <a:p>
            <a:pPr lvl="1">
              <a:buFont typeface="Arial" panose="020B0604020202020204" pitchFamily="34" charset="0"/>
              <a:buChar char="•"/>
            </a:pPr>
            <a:r>
              <a:rPr lang="en-US" sz="2400" i="1" dirty="0"/>
              <a:t>Lifestyle</a:t>
            </a:r>
          </a:p>
          <a:p>
            <a:pPr lvl="1">
              <a:buFont typeface="Arial" panose="020B0604020202020204" pitchFamily="34" charset="0"/>
              <a:buChar char="•"/>
            </a:pPr>
            <a:r>
              <a:rPr lang="en-US" sz="2400" i="1" dirty="0"/>
              <a:t>Cultural</a:t>
            </a:r>
          </a:p>
          <a:p>
            <a:pPr lvl="1">
              <a:buFont typeface="Arial" panose="020B0604020202020204" pitchFamily="34" charset="0"/>
              <a:buChar char="•"/>
            </a:pPr>
            <a:r>
              <a:rPr lang="en-US" sz="2400" i="1" dirty="0"/>
              <a:t>Religion</a:t>
            </a:r>
          </a:p>
          <a:p>
            <a:pPr lvl="1">
              <a:buFont typeface="Arial" panose="020B0604020202020204" pitchFamily="34" charset="0"/>
              <a:buChar char="•"/>
            </a:pPr>
            <a:r>
              <a:rPr lang="en-US" sz="2400" i="1" dirty="0"/>
              <a:t>Need/wants of consumers</a:t>
            </a:r>
          </a:p>
          <a:p>
            <a:pPr lvl="1">
              <a:buFont typeface="Arial" panose="020B0604020202020204" pitchFamily="34" charset="0"/>
              <a:buChar char="•"/>
            </a:pPr>
            <a:r>
              <a:rPr lang="en-US" sz="2400" i="1" dirty="0"/>
              <a:t>Current trends</a:t>
            </a:r>
            <a:endParaRPr lang="en-US" sz="2000" i="1" dirty="0"/>
          </a:p>
          <a:p>
            <a:endParaRPr lang="en-GB" dirty="0"/>
          </a:p>
        </p:txBody>
      </p:sp>
    </p:spTree>
    <p:extLst>
      <p:ext uri="{BB962C8B-B14F-4D97-AF65-F5344CB8AC3E}">
        <p14:creationId xmlns:p14="http://schemas.microsoft.com/office/powerpoint/2010/main" val="19586351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7" name="Straight Connector 136">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9" name="Title 3"/>
          <p:cNvSpPr>
            <a:spLocks noGrp="1"/>
          </p:cNvSpPr>
          <p:nvPr>
            <p:ph type="title"/>
          </p:nvPr>
        </p:nvSpPr>
        <p:spPr>
          <a:xfrm>
            <a:off x="768096" y="585216"/>
            <a:ext cx="3443864" cy="1499616"/>
          </a:xfrm>
        </p:spPr>
        <p:txBody>
          <a:bodyPr>
            <a:normAutofit fontScale="90000"/>
          </a:bodyPr>
          <a:lstStyle/>
          <a:p>
            <a:r>
              <a:rPr lang="en-GB" dirty="0" smtClean="0">
                <a:solidFill>
                  <a:schemeClr val="tx1"/>
                </a:solidFill>
              </a:rPr>
              <a:t>Market</a:t>
            </a:r>
            <a:br>
              <a:rPr lang="en-GB" dirty="0" smtClean="0">
                <a:solidFill>
                  <a:schemeClr val="tx1"/>
                </a:solidFill>
              </a:rPr>
            </a:br>
            <a:r>
              <a:rPr lang="en-GB" dirty="0" smtClean="0">
                <a:solidFill>
                  <a:schemeClr val="tx1"/>
                </a:solidFill>
              </a:rPr>
              <a:t>- Market Pull &amp; Technology push</a:t>
            </a:r>
            <a:endParaRPr lang="en-GB" dirty="0">
              <a:solidFill>
                <a:schemeClr val="tx1"/>
              </a:solidFill>
            </a:endParaRPr>
          </a:p>
        </p:txBody>
      </p:sp>
      <p:sp>
        <p:nvSpPr>
          <p:cNvPr id="10" name="Content Placeholder 1"/>
          <p:cNvSpPr>
            <a:spLocks noGrp="1"/>
          </p:cNvSpPr>
          <p:nvPr>
            <p:ph idx="1"/>
          </p:nvPr>
        </p:nvSpPr>
        <p:spPr>
          <a:xfrm>
            <a:off x="4293392" y="826324"/>
            <a:ext cx="4599088" cy="5915044"/>
          </a:xfrm>
        </p:spPr>
        <p:txBody>
          <a:bodyPr>
            <a:normAutofit/>
          </a:bodyPr>
          <a:lstStyle/>
          <a:p>
            <a:pPr marL="0" indent="0">
              <a:buNone/>
            </a:pPr>
            <a:r>
              <a:rPr lang="en-GB" sz="2400" b="1" dirty="0"/>
              <a:t>Market Pull, Technology </a:t>
            </a:r>
            <a:r>
              <a:rPr lang="en-GB" sz="2400" b="1" dirty="0" smtClean="0"/>
              <a:t>Push:</a:t>
            </a:r>
            <a:endParaRPr lang="en-GB" sz="2400" b="1" dirty="0"/>
          </a:p>
          <a:p>
            <a:pPr marL="0" indent="0">
              <a:buNone/>
            </a:pPr>
            <a:r>
              <a:rPr lang="en-GB" sz="2400" dirty="0"/>
              <a:t>Designers identify the opportunity to develop new products based on technology push or market </a:t>
            </a:r>
            <a:r>
              <a:rPr lang="en-GB" sz="2400" dirty="0" smtClean="0"/>
              <a:t>pull.</a:t>
            </a:r>
            <a:endParaRPr lang="en-GB" sz="2400" dirty="0"/>
          </a:p>
          <a:p>
            <a:pPr marL="0" indent="0">
              <a:buNone/>
            </a:pPr>
            <a:endParaRPr lang="en-GB" sz="2400" dirty="0"/>
          </a:p>
        </p:txBody>
      </p:sp>
      <p:pic>
        <p:nvPicPr>
          <p:cNvPr id="6146" name="Picture 2" descr="https://newentrepreneurship.files.wordpress.com/2012/07/push-pull-green.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1411" y="3356992"/>
            <a:ext cx="5042590" cy="3501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5301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7" name="Straight Connector 136">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1" name="Title 3"/>
          <p:cNvSpPr>
            <a:spLocks noGrp="1"/>
          </p:cNvSpPr>
          <p:nvPr>
            <p:ph type="title"/>
          </p:nvPr>
        </p:nvSpPr>
        <p:spPr>
          <a:xfrm>
            <a:off x="768096" y="585216"/>
            <a:ext cx="2834314" cy="1499616"/>
          </a:xfrm>
        </p:spPr>
        <p:txBody>
          <a:bodyPr>
            <a:normAutofit/>
          </a:bodyPr>
          <a:lstStyle/>
          <a:p>
            <a:r>
              <a:rPr lang="en-GB" dirty="0" smtClean="0">
                <a:solidFill>
                  <a:schemeClr val="tx1"/>
                </a:solidFill>
              </a:rPr>
              <a:t>Market </a:t>
            </a:r>
            <a:br>
              <a:rPr lang="en-GB" dirty="0" smtClean="0">
                <a:solidFill>
                  <a:schemeClr val="tx1"/>
                </a:solidFill>
              </a:rPr>
            </a:br>
            <a:r>
              <a:rPr lang="en-GB" dirty="0" smtClean="0">
                <a:solidFill>
                  <a:schemeClr val="tx1"/>
                </a:solidFill>
              </a:rPr>
              <a:t>- brands</a:t>
            </a:r>
            <a:endParaRPr lang="en-GB" dirty="0">
              <a:solidFill>
                <a:schemeClr val="tx1"/>
              </a:solidFill>
            </a:endParaRPr>
          </a:p>
        </p:txBody>
      </p:sp>
      <p:sp>
        <p:nvSpPr>
          <p:cNvPr id="12" name="Content Placeholder 1"/>
          <p:cNvSpPr>
            <a:spLocks noGrp="1"/>
          </p:cNvSpPr>
          <p:nvPr>
            <p:ph idx="1"/>
          </p:nvPr>
        </p:nvSpPr>
        <p:spPr>
          <a:xfrm>
            <a:off x="4293392" y="260648"/>
            <a:ext cx="4599088" cy="6480720"/>
          </a:xfrm>
        </p:spPr>
        <p:txBody>
          <a:bodyPr>
            <a:normAutofit/>
          </a:bodyPr>
          <a:lstStyle/>
          <a:p>
            <a:pPr marL="0" indent="0">
              <a:buNone/>
            </a:pPr>
            <a:r>
              <a:rPr lang="en-GB" sz="2400" dirty="0"/>
              <a:t>A brand is much more than simply a name or a logo</a:t>
            </a:r>
          </a:p>
          <a:p>
            <a:pPr marL="0" indent="0">
              <a:buNone/>
            </a:pPr>
            <a:r>
              <a:rPr lang="en-GB" sz="2400" dirty="0"/>
              <a:t>A brand consists of all the impressions and experiences associated with a company or </a:t>
            </a:r>
            <a:r>
              <a:rPr lang="en-GB" sz="2400" dirty="0" smtClean="0"/>
              <a:t>product.</a:t>
            </a:r>
            <a:endParaRPr lang="en-GB" sz="2400" dirty="0"/>
          </a:p>
          <a:p>
            <a:pPr marL="0" indent="0">
              <a:buNone/>
            </a:pPr>
            <a:endParaRPr lang="en-GB" sz="2400" dirty="0"/>
          </a:p>
        </p:txBody>
      </p:sp>
      <p:pic>
        <p:nvPicPr>
          <p:cNvPr id="7170" name="Picture 2" descr="https://encrypted-tbn0.gstatic.com/images?q=tbn:ANd9GcQzrbJU3i0DgO1MBa9FcGXeQQ4hKIywB0nYstsRHt_0hRLABTwNBWmQvHaoUcQ:https://investor-square.com/wp-content/uploads/2018/11/brands.png&am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3412" y="2532381"/>
            <a:ext cx="4239048" cy="4208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3379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7" name="Straight Connector 136">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1" name="Title 3"/>
          <p:cNvSpPr>
            <a:spLocks noGrp="1"/>
          </p:cNvSpPr>
          <p:nvPr>
            <p:ph type="title"/>
          </p:nvPr>
        </p:nvSpPr>
        <p:spPr>
          <a:xfrm>
            <a:off x="768096" y="585216"/>
            <a:ext cx="2834314" cy="1499616"/>
          </a:xfrm>
        </p:spPr>
        <p:txBody>
          <a:bodyPr>
            <a:normAutofit/>
          </a:bodyPr>
          <a:lstStyle/>
          <a:p>
            <a:r>
              <a:rPr lang="en-GB" dirty="0" smtClean="0">
                <a:solidFill>
                  <a:schemeClr val="tx1"/>
                </a:solidFill>
              </a:rPr>
              <a:t>Market </a:t>
            </a:r>
            <a:br>
              <a:rPr lang="en-GB" dirty="0" smtClean="0">
                <a:solidFill>
                  <a:schemeClr val="tx1"/>
                </a:solidFill>
              </a:rPr>
            </a:br>
            <a:r>
              <a:rPr lang="en-GB" dirty="0" smtClean="0">
                <a:solidFill>
                  <a:schemeClr val="tx1"/>
                </a:solidFill>
              </a:rPr>
              <a:t>- brands</a:t>
            </a:r>
            <a:endParaRPr lang="en-GB" dirty="0">
              <a:solidFill>
                <a:schemeClr val="tx1"/>
              </a:solidFill>
            </a:endParaRPr>
          </a:p>
        </p:txBody>
      </p:sp>
      <p:sp>
        <p:nvSpPr>
          <p:cNvPr id="12" name="Content Placeholder 1"/>
          <p:cNvSpPr>
            <a:spLocks noGrp="1"/>
          </p:cNvSpPr>
          <p:nvPr>
            <p:ph idx="1"/>
          </p:nvPr>
        </p:nvSpPr>
        <p:spPr>
          <a:xfrm>
            <a:off x="4293392" y="260648"/>
            <a:ext cx="4599088" cy="6480720"/>
          </a:xfrm>
        </p:spPr>
        <p:txBody>
          <a:bodyPr>
            <a:normAutofit/>
          </a:bodyPr>
          <a:lstStyle/>
          <a:p>
            <a:pPr marL="0" indent="0">
              <a:buNone/>
            </a:pPr>
            <a:r>
              <a:rPr lang="en-GB" sz="2400" dirty="0"/>
              <a:t>Customers can relate to a brand on a rational and on an emotional level can develop brand loyalty.</a:t>
            </a:r>
          </a:p>
          <a:p>
            <a:pPr marL="0" indent="0">
              <a:buNone/>
            </a:pPr>
            <a:r>
              <a:rPr lang="en-GB" sz="2400" dirty="0"/>
              <a:t>There are different levels of brand loyalty:</a:t>
            </a:r>
          </a:p>
          <a:p>
            <a:pPr lvl="1">
              <a:buFont typeface="Arial" panose="020B0604020202020204" pitchFamily="34" charset="0"/>
              <a:buChar char="•"/>
            </a:pPr>
            <a:r>
              <a:rPr lang="en-GB" sz="2400" b="1" i="1" dirty="0"/>
              <a:t>Brand recognition: </a:t>
            </a:r>
            <a:r>
              <a:rPr lang="en-GB" sz="2400" i="1" dirty="0"/>
              <a:t>the consumer knows something about the brand</a:t>
            </a:r>
          </a:p>
          <a:p>
            <a:pPr lvl="1">
              <a:buFont typeface="Arial" panose="020B0604020202020204" pitchFamily="34" charset="0"/>
              <a:buChar char="•"/>
            </a:pPr>
            <a:r>
              <a:rPr lang="en-GB" sz="2400" b="1" i="1" dirty="0"/>
              <a:t>Brand preference: </a:t>
            </a:r>
            <a:r>
              <a:rPr lang="en-GB" sz="2400" i="1" dirty="0"/>
              <a:t>the consumer prefers the brand but will buy another if it is not available</a:t>
            </a:r>
          </a:p>
          <a:p>
            <a:pPr lvl="1">
              <a:buFont typeface="Arial" panose="020B0604020202020204" pitchFamily="34" charset="0"/>
              <a:buChar char="•"/>
            </a:pPr>
            <a:r>
              <a:rPr lang="en-GB" sz="2400" b="1" i="1" dirty="0"/>
              <a:t>Brand insistence: </a:t>
            </a:r>
            <a:r>
              <a:rPr lang="en-GB" sz="2400" i="1" dirty="0"/>
              <a:t>the consumer will only buy the brand.</a:t>
            </a:r>
          </a:p>
          <a:p>
            <a:pPr marL="0" indent="0">
              <a:buNone/>
            </a:pPr>
            <a:endParaRPr lang="en-GB" sz="2400" dirty="0"/>
          </a:p>
        </p:txBody>
      </p:sp>
      <p:pic>
        <p:nvPicPr>
          <p:cNvPr id="8194" name="Picture 2" descr="https://marketingland.com/wp-content/ml-loads/2018/06/brand-brand-strategy-shutterstock_443845492-800x4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1410" y="4797152"/>
            <a:ext cx="5042589" cy="2066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3783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57D175FC-84CC-4D12-A5E2-FA27D934E9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64198" cy="6858000"/>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pic>
        <p:nvPicPr>
          <p:cNvPr id="9220" name="Picture 4" descr="Renewable and non-renewable energy sources info-graphic"/>
          <p:cNvPicPr>
            <a:picLocks noChangeAspect="1" noChangeArrowheads="1"/>
          </p:cNvPicPr>
          <p:nvPr/>
        </p:nvPicPr>
        <p:blipFill rotWithShape="1">
          <a:blip r:embed="rId2">
            <a:extLst>
              <a:ext uri="{28A0092B-C50C-407E-A947-70E740481C1C}">
                <a14:useLocalDpi xmlns:a14="http://schemas.microsoft.com/office/drawing/2010/main" val="0"/>
              </a:ext>
            </a:extLst>
          </a:blip>
          <a:srcRect r="9231"/>
          <a:stretch/>
        </p:blipFill>
        <p:spPr bwMode="auto">
          <a:xfrm>
            <a:off x="4860032" y="2276872"/>
            <a:ext cx="4248472" cy="263618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768096" y="585216"/>
            <a:ext cx="4550112" cy="1499616"/>
          </a:xfrm>
        </p:spPr>
        <p:txBody>
          <a:bodyPr>
            <a:normAutofit/>
          </a:bodyPr>
          <a:lstStyle/>
          <a:p>
            <a:r>
              <a:rPr lang="en-GB" dirty="0" smtClean="0">
                <a:solidFill>
                  <a:srgbClr val="000000"/>
                </a:solidFill>
              </a:rPr>
              <a:t>Environment</a:t>
            </a:r>
            <a:endParaRPr lang="en-GB" dirty="0">
              <a:solidFill>
                <a:srgbClr val="000000"/>
              </a:solidFill>
            </a:endParaRPr>
          </a:p>
        </p:txBody>
      </p:sp>
      <p:cxnSp>
        <p:nvCxnSpPr>
          <p:cNvPr id="75" name="Straight Connector 74">
            <a:extLst>
              <a:ext uri="{FF2B5EF4-FFF2-40B4-BE49-F238E27FC236}">
                <a16:creationId xmlns:a16="http://schemas.microsoft.com/office/drawing/2014/main" id="{8AC38328-2D50-4DDB-BD20-28DE12E4996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Placeholder 1"/>
          <p:cNvSpPr>
            <a:spLocks noGrp="1"/>
          </p:cNvSpPr>
          <p:nvPr>
            <p:ph idx="1"/>
          </p:nvPr>
        </p:nvSpPr>
        <p:spPr>
          <a:xfrm>
            <a:off x="780146" y="1743618"/>
            <a:ext cx="4599088" cy="5000644"/>
          </a:xfrm>
        </p:spPr>
        <p:txBody>
          <a:bodyPr>
            <a:normAutofit fontScale="85000" lnSpcReduction="20000"/>
          </a:bodyPr>
          <a:lstStyle/>
          <a:p>
            <a:pPr marL="0" indent="0">
              <a:buNone/>
            </a:pPr>
            <a:r>
              <a:rPr lang="en-GB" sz="2400" b="1" dirty="0" smtClean="0"/>
              <a:t>Sustainable materials</a:t>
            </a:r>
          </a:p>
          <a:p>
            <a:pPr marL="0" indent="0">
              <a:buNone/>
            </a:pPr>
            <a:r>
              <a:rPr lang="en-GB" sz="2400" dirty="0" smtClean="0"/>
              <a:t>A sustainable material can be regrown replaced, or recycled whilst having </a:t>
            </a:r>
            <a:r>
              <a:rPr lang="en-GB" sz="2400" dirty="0" smtClean="0"/>
              <a:t>less</a:t>
            </a:r>
            <a:r>
              <a:rPr lang="en-GB" sz="2400" dirty="0" smtClean="0"/>
              <a:t> </a:t>
            </a:r>
            <a:r>
              <a:rPr lang="en-GB" sz="2400" dirty="0" smtClean="0"/>
              <a:t>impact on the environment.</a:t>
            </a:r>
          </a:p>
          <a:p>
            <a:pPr marL="0" indent="0">
              <a:buNone/>
            </a:pPr>
            <a:r>
              <a:rPr lang="en-GB" sz="2400" b="1" dirty="0" smtClean="0"/>
              <a:t>Finite vs. Renewable resources</a:t>
            </a:r>
          </a:p>
          <a:p>
            <a:pPr marL="0" indent="0">
              <a:buNone/>
            </a:pPr>
            <a:r>
              <a:rPr lang="en-GB" sz="2400" dirty="0" smtClean="0"/>
              <a:t>A </a:t>
            </a:r>
            <a:r>
              <a:rPr lang="en-GB" sz="2400" b="1" dirty="0" smtClean="0"/>
              <a:t>Finite</a:t>
            </a:r>
            <a:r>
              <a:rPr lang="en-GB" sz="2400" dirty="0" smtClean="0"/>
              <a:t> resource is a none renewable resource, such as metal ore. This must be mined responsibly as it can not be replaced quickly. </a:t>
            </a:r>
            <a:r>
              <a:rPr lang="en-GB" sz="2400" b="1" dirty="0" smtClean="0"/>
              <a:t>Finite</a:t>
            </a:r>
            <a:r>
              <a:rPr lang="en-GB" sz="2400" dirty="0" smtClean="0"/>
              <a:t> resources form over a long period of time (beyond a human lifetime), whereas </a:t>
            </a:r>
            <a:r>
              <a:rPr lang="en-GB" sz="2400" b="1" dirty="0" smtClean="0"/>
              <a:t>Renewable </a:t>
            </a:r>
            <a:r>
              <a:rPr lang="en-GB" sz="2400" dirty="0" smtClean="0"/>
              <a:t>resources can be produced quicker. An example of </a:t>
            </a:r>
            <a:r>
              <a:rPr lang="en-GB" sz="2400" b="1" dirty="0" smtClean="0"/>
              <a:t>Renewable</a:t>
            </a:r>
            <a:r>
              <a:rPr lang="en-GB" sz="2400" dirty="0" smtClean="0"/>
              <a:t> resources include wood as a new tree can be planted as soon as one is cut down.</a:t>
            </a:r>
          </a:p>
          <a:p>
            <a:pPr marL="0" indent="0">
              <a:buNone/>
            </a:pPr>
            <a:r>
              <a:rPr lang="en-GB" sz="2400" dirty="0" smtClean="0"/>
              <a:t>Using renewable resources will likely create less pollution therefore minimalizing the effect on the environment at the end a products lifespan.</a:t>
            </a:r>
            <a:endParaRPr lang="en-GB" sz="2400" dirty="0"/>
          </a:p>
          <a:p>
            <a:pPr marL="0" indent="0">
              <a:buNone/>
            </a:pPr>
            <a:endParaRPr lang="en-GB" sz="2400" dirty="0"/>
          </a:p>
        </p:txBody>
      </p:sp>
    </p:spTree>
    <p:extLst>
      <p:ext uri="{BB962C8B-B14F-4D97-AF65-F5344CB8AC3E}">
        <p14:creationId xmlns:p14="http://schemas.microsoft.com/office/powerpoint/2010/main" val="40897992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7" name="Straight Connector 136">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1" name="Title 3"/>
          <p:cNvSpPr>
            <a:spLocks noGrp="1"/>
          </p:cNvSpPr>
          <p:nvPr>
            <p:ph type="title"/>
          </p:nvPr>
        </p:nvSpPr>
        <p:spPr>
          <a:xfrm>
            <a:off x="768096" y="585216"/>
            <a:ext cx="2834314" cy="1499616"/>
          </a:xfrm>
        </p:spPr>
        <p:txBody>
          <a:bodyPr>
            <a:normAutofit/>
          </a:bodyPr>
          <a:lstStyle/>
          <a:p>
            <a:r>
              <a:rPr lang="en-GB" dirty="0" smtClean="0">
                <a:solidFill>
                  <a:schemeClr val="tx1"/>
                </a:solidFill>
              </a:rPr>
              <a:t>Environment</a:t>
            </a:r>
            <a:endParaRPr lang="en-GB" dirty="0">
              <a:solidFill>
                <a:schemeClr val="tx1"/>
              </a:solidFill>
            </a:endParaRPr>
          </a:p>
        </p:txBody>
      </p:sp>
      <p:sp>
        <p:nvSpPr>
          <p:cNvPr id="12" name="Content Placeholder 1"/>
          <p:cNvSpPr>
            <a:spLocks noGrp="1"/>
          </p:cNvSpPr>
          <p:nvPr>
            <p:ph idx="1"/>
          </p:nvPr>
        </p:nvSpPr>
        <p:spPr>
          <a:xfrm>
            <a:off x="4298006" y="188640"/>
            <a:ext cx="4599088" cy="6480720"/>
          </a:xfrm>
        </p:spPr>
        <p:txBody>
          <a:bodyPr>
            <a:noAutofit/>
          </a:bodyPr>
          <a:lstStyle/>
          <a:p>
            <a:pPr>
              <a:buFont typeface="Arial" panose="020B0604020202020204" pitchFamily="34" charset="0"/>
              <a:buChar char="•"/>
            </a:pPr>
            <a:r>
              <a:rPr lang="en-GB" sz="2800" b="1" dirty="0" smtClean="0"/>
              <a:t> Recycling materials </a:t>
            </a:r>
          </a:p>
          <a:p>
            <a:pPr marL="173736" lvl="1" indent="0">
              <a:buNone/>
            </a:pPr>
            <a:r>
              <a:rPr lang="en-GB" sz="2000" dirty="0" smtClean="0"/>
              <a:t>Assuming that all materials used in a product are recyclable and can be easily separated the products materials can be used again. This is the best case scenario as the product will end up in landfill otherwise.</a:t>
            </a:r>
          </a:p>
          <a:p>
            <a:pPr>
              <a:buFont typeface="Arial" panose="020B0604020202020204" pitchFamily="34" charset="0"/>
              <a:buChar char="•"/>
            </a:pPr>
            <a:r>
              <a:rPr lang="en-GB" sz="2800" dirty="0" smtClean="0"/>
              <a:t> </a:t>
            </a:r>
            <a:r>
              <a:rPr lang="en-GB" sz="2800" b="1" dirty="0" smtClean="0"/>
              <a:t>Cradle-to-grave</a:t>
            </a:r>
          </a:p>
          <a:p>
            <a:pPr marL="128016" lvl="1" indent="0">
              <a:buNone/>
            </a:pPr>
            <a:r>
              <a:rPr lang="en-GB" sz="2000" dirty="0" smtClean="0"/>
              <a:t>Is when products are designed without any consideration of how the materials can be reused. These products have materials that can not be recycled or are difficult to recycle. Again, these products end up in landfill.</a:t>
            </a:r>
          </a:p>
          <a:p>
            <a:pPr>
              <a:buFont typeface="Arial" panose="020B0604020202020204" pitchFamily="34" charset="0"/>
              <a:buChar char="•"/>
            </a:pPr>
            <a:r>
              <a:rPr lang="en-GB" sz="2800" b="1" dirty="0" smtClean="0"/>
              <a:t>Cradle-to cradle </a:t>
            </a:r>
          </a:p>
          <a:p>
            <a:pPr marL="128016" lvl="1" indent="0">
              <a:buNone/>
            </a:pPr>
            <a:r>
              <a:rPr lang="en-GB" sz="2000" dirty="0" smtClean="0"/>
              <a:t>This process is described as being in harmony with the Earth. This can be done by designing products for disassembly/separation of materials so they can be reused, reprocessed or recycled.</a:t>
            </a:r>
            <a:endParaRPr lang="en-GB"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43" y="2832302"/>
            <a:ext cx="4126854" cy="4048690"/>
          </a:xfrm>
          <a:prstGeom prst="rect">
            <a:avLst/>
          </a:prstGeom>
        </p:spPr>
      </p:pic>
    </p:spTree>
    <p:extLst>
      <p:ext uri="{BB962C8B-B14F-4D97-AF65-F5344CB8AC3E}">
        <p14:creationId xmlns:p14="http://schemas.microsoft.com/office/powerpoint/2010/main" val="36784880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7" name="Straight Connector 136">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1" name="Title 3"/>
          <p:cNvSpPr>
            <a:spLocks noGrp="1"/>
          </p:cNvSpPr>
          <p:nvPr>
            <p:ph type="title"/>
          </p:nvPr>
        </p:nvSpPr>
        <p:spPr>
          <a:xfrm>
            <a:off x="768096" y="585216"/>
            <a:ext cx="2834314" cy="1499616"/>
          </a:xfrm>
        </p:spPr>
        <p:txBody>
          <a:bodyPr>
            <a:normAutofit/>
          </a:bodyPr>
          <a:lstStyle/>
          <a:p>
            <a:r>
              <a:rPr lang="en-GB" dirty="0" smtClean="0">
                <a:solidFill>
                  <a:schemeClr val="tx1"/>
                </a:solidFill>
              </a:rPr>
              <a:t>DESIGN ANALYSIS</a:t>
            </a:r>
            <a:endParaRPr lang="en-GB" dirty="0">
              <a:solidFill>
                <a:schemeClr val="tx1"/>
              </a:solidFill>
            </a:endParaRPr>
          </a:p>
        </p:txBody>
      </p:sp>
      <p:sp>
        <p:nvSpPr>
          <p:cNvPr id="12" name="Content Placeholder 1"/>
          <p:cNvSpPr>
            <a:spLocks noGrp="1"/>
          </p:cNvSpPr>
          <p:nvPr>
            <p:ph idx="1"/>
          </p:nvPr>
        </p:nvSpPr>
        <p:spPr>
          <a:xfrm>
            <a:off x="578626" y="1916832"/>
            <a:ext cx="3273294" cy="4608512"/>
          </a:xfrm>
        </p:spPr>
        <p:txBody>
          <a:bodyPr>
            <a:noAutofit/>
          </a:bodyPr>
          <a:lstStyle/>
          <a:p>
            <a:pPr>
              <a:buFont typeface="Arial" panose="020B0604020202020204" pitchFamily="34" charset="0"/>
              <a:buChar char="•"/>
            </a:pPr>
            <a:r>
              <a:rPr lang="en-GB" dirty="0" smtClean="0"/>
              <a:t>Study the image of the Dyson vacuum cleaner and consider what you might  write in your analysis of each design factor:</a:t>
            </a:r>
          </a:p>
          <a:p>
            <a:pPr>
              <a:buClr>
                <a:schemeClr val="bg1"/>
              </a:buClr>
              <a:buFont typeface="Arial" panose="020B0604020202020204" pitchFamily="34" charset="0"/>
              <a:buChar char="•"/>
            </a:pPr>
            <a:r>
              <a:rPr lang="en-GB" sz="2000" dirty="0"/>
              <a:t> </a:t>
            </a:r>
            <a:r>
              <a:rPr lang="en-GB" sz="2000" dirty="0" smtClean="0"/>
              <a:t>Function</a:t>
            </a:r>
          </a:p>
          <a:p>
            <a:pPr>
              <a:buClr>
                <a:schemeClr val="bg1"/>
              </a:buClr>
              <a:buFont typeface="Arial" panose="020B0604020202020204" pitchFamily="34" charset="0"/>
              <a:buChar char="•"/>
            </a:pPr>
            <a:r>
              <a:rPr lang="en-GB" dirty="0" smtClean="0"/>
              <a:t> Aesthetics</a:t>
            </a:r>
          </a:p>
          <a:p>
            <a:pPr>
              <a:buClr>
                <a:schemeClr val="bg1"/>
              </a:buClr>
              <a:buFont typeface="Arial" panose="020B0604020202020204" pitchFamily="34" charset="0"/>
              <a:buChar char="•"/>
            </a:pPr>
            <a:r>
              <a:rPr lang="en-GB" sz="2000" dirty="0" smtClean="0"/>
              <a:t> Ergonomics</a:t>
            </a:r>
          </a:p>
          <a:p>
            <a:pPr>
              <a:buClr>
                <a:schemeClr val="bg1"/>
              </a:buClr>
              <a:buFont typeface="Arial" panose="020B0604020202020204" pitchFamily="34" charset="0"/>
              <a:buChar char="•"/>
            </a:pPr>
            <a:r>
              <a:rPr lang="en-GB" dirty="0" smtClean="0"/>
              <a:t> Performance</a:t>
            </a:r>
          </a:p>
          <a:p>
            <a:pPr>
              <a:buClr>
                <a:schemeClr val="bg1"/>
              </a:buClr>
              <a:buFont typeface="Arial" panose="020B0604020202020204" pitchFamily="34" charset="0"/>
              <a:buChar char="•"/>
            </a:pPr>
            <a:r>
              <a:rPr lang="en-GB" sz="2000" dirty="0" smtClean="0"/>
              <a:t> Market</a:t>
            </a:r>
          </a:p>
          <a:p>
            <a:pPr>
              <a:buClr>
                <a:schemeClr val="bg1"/>
              </a:buClr>
              <a:buFont typeface="Arial" panose="020B0604020202020204" pitchFamily="34" charset="0"/>
              <a:buChar char="•"/>
            </a:pPr>
            <a:r>
              <a:rPr lang="en-GB" dirty="0" smtClean="0"/>
              <a:t> Environment</a:t>
            </a:r>
            <a:endParaRPr lang="en-GB" sz="2000" dirty="0" smtClean="0"/>
          </a:p>
          <a:p>
            <a:pPr>
              <a:buClr>
                <a:schemeClr val="bg1"/>
              </a:buClr>
              <a:buFont typeface="Arial" panose="020B0604020202020204" pitchFamily="34" charset="0"/>
              <a:buChar char="•"/>
            </a:pPr>
            <a:r>
              <a:rPr lang="en-GB" dirty="0" smtClean="0"/>
              <a:t> Safety</a:t>
            </a:r>
            <a:endParaRPr lang="en-GB" sz="2000" dirty="0"/>
          </a:p>
        </p:txBody>
      </p:sp>
      <p:pic>
        <p:nvPicPr>
          <p:cNvPr id="7" name="Picture 2" descr="This high-powered Dyson Ball vacuum is under $200 for today only - CNET">
            <a:extLst>
              <a:ext uri="{FF2B5EF4-FFF2-40B4-BE49-F238E27FC236}">
                <a16:creationId xmlns:a16="http://schemas.microsoft.com/office/drawing/2014/main" id="{5FCFB228-B891-4858-95D9-AFB83B0DE6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340" r="35821"/>
          <a:stretch/>
        </p:blipFill>
        <p:spPr bwMode="auto">
          <a:xfrm>
            <a:off x="4869507" y="16452"/>
            <a:ext cx="3384376" cy="6841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5160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A picture containing table, sitting, white, holding&#10;&#10;Description automatically generated">
            <a:extLst>
              <a:ext uri="{FF2B5EF4-FFF2-40B4-BE49-F238E27FC236}">
                <a16:creationId xmlns:a16="http://schemas.microsoft.com/office/drawing/2014/main" id="{CF22C096-8B43-4290-8DAE-11992FAA765D}"/>
              </a:ext>
            </a:extLst>
          </p:cNvPr>
          <p:cNvPicPr>
            <a:picLocks noChangeAspect="1"/>
          </p:cNvPicPr>
          <p:nvPr/>
        </p:nvPicPr>
        <p:blipFill rotWithShape="1">
          <a:blip r:embed="rId2">
            <a:extLst>
              <a:ext uri="{28A0092B-C50C-407E-A947-70E740481C1C}">
                <a14:useLocalDpi xmlns:a14="http://schemas.microsoft.com/office/drawing/2010/main" val="0"/>
              </a:ext>
            </a:extLst>
          </a:blip>
          <a:srcRect t="15833" r="9091" b="15986"/>
          <a:stretch/>
        </p:blipFill>
        <p:spPr>
          <a:xfrm>
            <a:off x="20" y="10"/>
            <a:ext cx="9143980" cy="6857990"/>
          </a:xfrm>
          <a:prstGeom prst="rect">
            <a:avLst/>
          </a:prstGeom>
        </p:spPr>
      </p:pic>
      <p:sp>
        <p:nvSpPr>
          <p:cNvPr id="20" name="Rectangle 19">
            <a:extLst>
              <a:ext uri="{FF2B5EF4-FFF2-40B4-BE49-F238E27FC236}">
                <a16:creationId xmlns:a16="http://schemas.microsoft.com/office/drawing/2014/main" id="{57D175FC-84CC-4D12-A5E2-FA27D934E9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64198" cy="6858000"/>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4" name="Title 3"/>
          <p:cNvSpPr>
            <a:spLocks noGrp="1"/>
          </p:cNvSpPr>
          <p:nvPr>
            <p:ph type="title"/>
          </p:nvPr>
        </p:nvSpPr>
        <p:spPr>
          <a:xfrm>
            <a:off x="768096" y="585216"/>
            <a:ext cx="4550112" cy="1499616"/>
          </a:xfrm>
        </p:spPr>
        <p:txBody>
          <a:bodyPr>
            <a:normAutofit/>
          </a:bodyPr>
          <a:lstStyle/>
          <a:p>
            <a:r>
              <a:rPr lang="en-GB" dirty="0">
                <a:solidFill>
                  <a:srgbClr val="000000"/>
                </a:solidFill>
              </a:rPr>
              <a:t>Design analysis</a:t>
            </a:r>
          </a:p>
        </p:txBody>
      </p:sp>
      <p:cxnSp>
        <p:nvCxnSpPr>
          <p:cNvPr id="22" name="Straight Connector 21">
            <a:extLst>
              <a:ext uri="{FF2B5EF4-FFF2-40B4-BE49-F238E27FC236}">
                <a16:creationId xmlns:a16="http://schemas.microsoft.com/office/drawing/2014/main" id="{8AC38328-2D50-4DDB-BD20-28DE12E4996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768096" y="2286000"/>
            <a:ext cx="4550112" cy="4023360"/>
          </a:xfrm>
        </p:spPr>
        <p:txBody>
          <a:bodyPr>
            <a:normAutofit/>
          </a:bodyPr>
          <a:lstStyle/>
          <a:p>
            <a:pPr>
              <a:spcBef>
                <a:spcPct val="50000"/>
              </a:spcBef>
            </a:pPr>
            <a:r>
              <a:rPr lang="en-GB" dirty="0">
                <a:solidFill>
                  <a:srgbClr val="000000"/>
                </a:solidFill>
                <a:cs typeface="Calibri" pitchFamily="34" charset="0"/>
              </a:rPr>
              <a:t>Product analysis is the process of </a:t>
            </a:r>
            <a:r>
              <a:rPr lang="en-GB" b="1" dirty="0">
                <a:solidFill>
                  <a:srgbClr val="000000"/>
                </a:solidFill>
                <a:cs typeface="Calibri" pitchFamily="34" charset="0"/>
              </a:rPr>
              <a:t>identifying</a:t>
            </a:r>
            <a:r>
              <a:rPr lang="en-GB" dirty="0">
                <a:solidFill>
                  <a:srgbClr val="000000"/>
                </a:solidFill>
                <a:cs typeface="Calibri" pitchFamily="34" charset="0"/>
              </a:rPr>
              <a:t>, </a:t>
            </a:r>
            <a:r>
              <a:rPr lang="en-GB" b="1" dirty="0">
                <a:solidFill>
                  <a:srgbClr val="000000"/>
                </a:solidFill>
                <a:cs typeface="Calibri" pitchFamily="34" charset="0"/>
              </a:rPr>
              <a:t>looking at </a:t>
            </a:r>
            <a:r>
              <a:rPr lang="en-GB" dirty="0">
                <a:solidFill>
                  <a:srgbClr val="000000"/>
                </a:solidFill>
                <a:cs typeface="Calibri" pitchFamily="34" charset="0"/>
              </a:rPr>
              <a:t>or </a:t>
            </a:r>
            <a:r>
              <a:rPr lang="en-GB" b="1" dirty="0">
                <a:solidFill>
                  <a:srgbClr val="000000"/>
                </a:solidFill>
                <a:cs typeface="Calibri" pitchFamily="34" charset="0"/>
              </a:rPr>
              <a:t>disassembling</a:t>
            </a:r>
            <a:r>
              <a:rPr lang="en-GB" dirty="0">
                <a:solidFill>
                  <a:srgbClr val="000000"/>
                </a:solidFill>
                <a:cs typeface="Calibri" pitchFamily="34" charset="0"/>
              </a:rPr>
              <a:t> a product and identifying its </a:t>
            </a:r>
            <a:r>
              <a:rPr lang="en-GB" b="1" dirty="0">
                <a:solidFill>
                  <a:srgbClr val="000000"/>
                </a:solidFill>
                <a:cs typeface="Calibri" pitchFamily="34" charset="0"/>
              </a:rPr>
              <a:t>main features</a:t>
            </a:r>
            <a:r>
              <a:rPr lang="en-GB" dirty="0">
                <a:solidFill>
                  <a:srgbClr val="000000"/>
                </a:solidFill>
                <a:cs typeface="Calibri" pitchFamily="34" charset="0"/>
              </a:rPr>
              <a:t>. </a:t>
            </a:r>
          </a:p>
          <a:p>
            <a:pPr>
              <a:spcBef>
                <a:spcPct val="50000"/>
              </a:spcBef>
            </a:pPr>
            <a:r>
              <a:rPr lang="en-GB" dirty="0">
                <a:solidFill>
                  <a:srgbClr val="000000"/>
                </a:solidFill>
                <a:cs typeface="Calibri" pitchFamily="34" charset="0"/>
              </a:rPr>
              <a:t>The aim is to understand more about the product and improve it in the future. </a:t>
            </a:r>
          </a:p>
          <a:p>
            <a:pPr>
              <a:spcBef>
                <a:spcPct val="50000"/>
              </a:spcBef>
            </a:pPr>
            <a:r>
              <a:rPr lang="en-GB" dirty="0">
                <a:solidFill>
                  <a:srgbClr val="000000"/>
                </a:solidFill>
                <a:cs typeface="Calibri" pitchFamily="34" charset="0"/>
              </a:rPr>
              <a:t>Many </a:t>
            </a:r>
            <a:r>
              <a:rPr lang="en-GB" b="1" dirty="0">
                <a:solidFill>
                  <a:srgbClr val="000000"/>
                </a:solidFill>
                <a:cs typeface="Calibri" pitchFamily="34" charset="0"/>
              </a:rPr>
              <a:t>design factors </a:t>
            </a:r>
            <a:r>
              <a:rPr lang="en-GB" dirty="0">
                <a:solidFill>
                  <a:srgbClr val="000000"/>
                </a:solidFill>
                <a:cs typeface="Calibri" pitchFamily="34" charset="0"/>
              </a:rPr>
              <a:t>influence the development of a product.</a:t>
            </a:r>
          </a:p>
          <a:p>
            <a:pPr>
              <a:spcBef>
                <a:spcPct val="50000"/>
              </a:spcBef>
            </a:pPr>
            <a:r>
              <a:rPr lang="en-GB" dirty="0">
                <a:solidFill>
                  <a:srgbClr val="000000"/>
                </a:solidFill>
                <a:cs typeface="Calibri" pitchFamily="34" charset="0"/>
              </a:rPr>
              <a:t>The following slide is a spider diagram of the design factors you are expected to know in S3.</a:t>
            </a:r>
          </a:p>
        </p:txBody>
      </p:sp>
    </p:spTree>
    <p:extLst>
      <p:ext uri="{BB962C8B-B14F-4D97-AF65-F5344CB8AC3E}">
        <p14:creationId xmlns:p14="http://schemas.microsoft.com/office/powerpoint/2010/main" val="19209519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768539" y="1167218"/>
            <a:ext cx="1645002" cy="58477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Calibri"/>
                <a:ea typeface="+mn-ea"/>
                <a:cs typeface="+mn-cs"/>
              </a:rPr>
              <a:t>Function</a:t>
            </a:r>
          </a:p>
        </p:txBody>
      </p:sp>
      <p:sp>
        <p:nvSpPr>
          <p:cNvPr id="8" name="Rectangle 7"/>
          <p:cNvSpPr/>
          <p:nvPr/>
        </p:nvSpPr>
        <p:spPr>
          <a:xfrm>
            <a:off x="6899811" y="242418"/>
            <a:ext cx="1902700" cy="58477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Calibri"/>
                <a:ea typeface="+mn-ea"/>
                <a:cs typeface="+mn-cs"/>
              </a:rPr>
              <a:t>Aesthetics</a:t>
            </a:r>
          </a:p>
        </p:txBody>
      </p:sp>
      <p:sp>
        <p:nvSpPr>
          <p:cNvPr id="10" name="Rectangle 9"/>
          <p:cNvSpPr/>
          <p:nvPr/>
        </p:nvSpPr>
        <p:spPr>
          <a:xfrm>
            <a:off x="6823287" y="3212976"/>
            <a:ext cx="2119043" cy="58477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Calibri"/>
                <a:ea typeface="+mn-ea"/>
                <a:cs typeface="+mn-cs"/>
              </a:rPr>
              <a:t>Ergonomics</a:t>
            </a:r>
          </a:p>
        </p:txBody>
      </p:sp>
      <p:sp>
        <p:nvSpPr>
          <p:cNvPr id="11" name="Rectangle 10"/>
          <p:cNvSpPr/>
          <p:nvPr/>
        </p:nvSpPr>
        <p:spPr>
          <a:xfrm>
            <a:off x="5913483" y="5402262"/>
            <a:ext cx="1387560" cy="58477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Calibri"/>
                <a:ea typeface="+mn-ea"/>
                <a:cs typeface="+mn-cs"/>
              </a:rPr>
              <a:t>Market</a:t>
            </a:r>
          </a:p>
        </p:txBody>
      </p:sp>
      <p:sp>
        <p:nvSpPr>
          <p:cNvPr id="12" name="Rectangle 11"/>
          <p:cNvSpPr/>
          <p:nvPr/>
        </p:nvSpPr>
        <p:spPr>
          <a:xfrm>
            <a:off x="2776306" y="5414524"/>
            <a:ext cx="1208601" cy="58477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Calibri"/>
                <a:ea typeface="+mn-ea"/>
                <a:cs typeface="+mn-cs"/>
              </a:rPr>
              <a:t>Safety</a:t>
            </a:r>
          </a:p>
        </p:txBody>
      </p:sp>
      <p:sp>
        <p:nvSpPr>
          <p:cNvPr id="14" name="Rectangle 13"/>
          <p:cNvSpPr/>
          <p:nvPr/>
        </p:nvSpPr>
        <p:spPr>
          <a:xfrm>
            <a:off x="346371" y="4334175"/>
            <a:ext cx="2328715" cy="58477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Calibri"/>
                <a:ea typeface="+mn-ea"/>
                <a:cs typeface="+mn-cs"/>
              </a:rPr>
              <a:t>Performance</a:t>
            </a:r>
          </a:p>
        </p:txBody>
      </p:sp>
      <p:sp>
        <p:nvSpPr>
          <p:cNvPr id="15" name="Rectangle 14"/>
          <p:cNvSpPr/>
          <p:nvPr/>
        </p:nvSpPr>
        <p:spPr>
          <a:xfrm>
            <a:off x="73948" y="1982930"/>
            <a:ext cx="2326727" cy="58477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Calibri"/>
                <a:ea typeface="+mn-ea"/>
                <a:cs typeface="+mn-cs"/>
              </a:rPr>
              <a:t>Environment</a:t>
            </a:r>
          </a:p>
        </p:txBody>
      </p:sp>
      <p:cxnSp>
        <p:nvCxnSpPr>
          <p:cNvPr id="4" name="Straight Connector 3"/>
          <p:cNvCxnSpPr>
            <a:endCxn id="6" idx="2"/>
          </p:cNvCxnSpPr>
          <p:nvPr/>
        </p:nvCxnSpPr>
        <p:spPr>
          <a:xfrm flipH="1" flipV="1">
            <a:off x="4591040" y="1751993"/>
            <a:ext cx="72007" cy="1575466"/>
          </a:xfrm>
          <a:prstGeom prst="line">
            <a:avLst/>
          </a:prstGeom>
          <a:ln w="38100"/>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V="1">
            <a:off x="5627305" y="801789"/>
            <a:ext cx="1629552" cy="2568355"/>
          </a:xfrm>
          <a:prstGeom prst="line">
            <a:avLst/>
          </a:prstGeom>
          <a:ln w="38100"/>
        </p:spPr>
        <p:style>
          <a:lnRef idx="1">
            <a:schemeClr val="dk1"/>
          </a:lnRef>
          <a:fillRef idx="0">
            <a:schemeClr val="dk1"/>
          </a:fillRef>
          <a:effectRef idx="0">
            <a:schemeClr val="dk1"/>
          </a:effectRef>
          <a:fontRef idx="minor">
            <a:schemeClr val="tx1"/>
          </a:fontRef>
        </p:style>
      </p:cxnSp>
      <p:cxnSp>
        <p:nvCxnSpPr>
          <p:cNvPr id="17" name="Straight Connector 16"/>
          <p:cNvCxnSpPr>
            <a:stCxn id="3" idx="3"/>
            <a:endCxn id="10" idx="1"/>
          </p:cNvCxnSpPr>
          <p:nvPr/>
        </p:nvCxnSpPr>
        <p:spPr>
          <a:xfrm flipV="1">
            <a:off x="6368642" y="3505364"/>
            <a:ext cx="454645" cy="92333"/>
          </a:xfrm>
          <a:prstGeom prst="line">
            <a:avLst/>
          </a:prstGeom>
          <a:ln w="38100"/>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5024554" y="3818745"/>
            <a:ext cx="1344088" cy="1653903"/>
          </a:xfrm>
          <a:prstGeom prst="line">
            <a:avLst/>
          </a:prstGeom>
          <a:ln w="38100"/>
        </p:spPr>
        <p:style>
          <a:lnRef idx="1">
            <a:schemeClr val="dk1"/>
          </a:lnRef>
          <a:fillRef idx="0">
            <a:schemeClr val="dk1"/>
          </a:fillRef>
          <a:effectRef idx="0">
            <a:schemeClr val="dk1"/>
          </a:effectRef>
          <a:fontRef idx="minor">
            <a:schemeClr val="tx1"/>
          </a:fontRef>
        </p:style>
      </p:cxnSp>
      <p:cxnSp>
        <p:nvCxnSpPr>
          <p:cNvPr id="21" name="Straight Connector 20"/>
          <p:cNvCxnSpPr>
            <a:endCxn id="12" idx="0"/>
          </p:cNvCxnSpPr>
          <p:nvPr/>
        </p:nvCxnSpPr>
        <p:spPr>
          <a:xfrm flipH="1">
            <a:off x="3380607" y="3937522"/>
            <a:ext cx="500672" cy="1477002"/>
          </a:xfrm>
          <a:prstGeom prst="line">
            <a:avLst/>
          </a:prstGeom>
          <a:ln w="38100"/>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flipH="1">
            <a:off x="2063102" y="3743944"/>
            <a:ext cx="840815" cy="741510"/>
          </a:xfrm>
          <a:prstGeom prst="line">
            <a:avLst/>
          </a:prstGeom>
          <a:ln w="38100"/>
        </p:spPr>
        <p:style>
          <a:lnRef idx="1">
            <a:schemeClr val="dk1"/>
          </a:lnRef>
          <a:fillRef idx="0">
            <a:schemeClr val="dk1"/>
          </a:fillRef>
          <a:effectRef idx="0">
            <a:schemeClr val="dk1"/>
          </a:effectRef>
          <a:fontRef idx="minor">
            <a:schemeClr val="tx1"/>
          </a:fontRef>
        </p:style>
      </p:cxnSp>
      <p:cxnSp>
        <p:nvCxnSpPr>
          <p:cNvPr id="25" name="Straight Connector 24"/>
          <p:cNvCxnSpPr>
            <a:endCxn id="15" idx="3"/>
          </p:cNvCxnSpPr>
          <p:nvPr/>
        </p:nvCxnSpPr>
        <p:spPr>
          <a:xfrm flipH="1" flipV="1">
            <a:off x="2400675" y="2275318"/>
            <a:ext cx="945031" cy="1124148"/>
          </a:xfrm>
          <a:prstGeom prst="line">
            <a:avLst/>
          </a:prstGeom>
          <a:ln w="38100"/>
        </p:spPr>
        <p:style>
          <a:lnRef idx="1">
            <a:schemeClr val="dk1"/>
          </a:lnRef>
          <a:fillRef idx="0">
            <a:schemeClr val="dk1"/>
          </a:fillRef>
          <a:effectRef idx="0">
            <a:schemeClr val="dk1"/>
          </a:effectRef>
          <a:fontRef idx="minor">
            <a:schemeClr val="tx1"/>
          </a:fontRef>
        </p:style>
      </p:cxnSp>
      <p:sp>
        <p:nvSpPr>
          <p:cNvPr id="28" name="Rectangle 27"/>
          <p:cNvSpPr/>
          <p:nvPr/>
        </p:nvSpPr>
        <p:spPr>
          <a:xfrm>
            <a:off x="6987756" y="3660788"/>
            <a:ext cx="1954574"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Physiology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Psychology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Anthropometrics</a:t>
            </a:r>
          </a:p>
        </p:txBody>
      </p:sp>
      <p:sp>
        <p:nvSpPr>
          <p:cNvPr id="29" name="Rectangle 28"/>
          <p:cNvSpPr/>
          <p:nvPr/>
        </p:nvSpPr>
        <p:spPr>
          <a:xfrm>
            <a:off x="2932743" y="305904"/>
            <a:ext cx="1257909"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Primary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Secondary</a:t>
            </a:r>
          </a:p>
        </p:txBody>
      </p:sp>
      <p:sp>
        <p:nvSpPr>
          <p:cNvPr id="30" name="Rectangle 29"/>
          <p:cNvSpPr/>
          <p:nvPr/>
        </p:nvSpPr>
        <p:spPr>
          <a:xfrm>
            <a:off x="4224401" y="160793"/>
            <a:ext cx="2109167"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Fitness for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Purpose (what it’s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designed to do</a:t>
            </a:r>
          </a:p>
        </p:txBody>
      </p:sp>
      <p:sp>
        <p:nvSpPr>
          <p:cNvPr id="31" name="Rectangle 30"/>
          <p:cNvSpPr/>
          <p:nvPr/>
        </p:nvSpPr>
        <p:spPr>
          <a:xfrm>
            <a:off x="7202587" y="666378"/>
            <a:ext cx="1297151" cy="1938992"/>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Shape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Colour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Texture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Pattern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Form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Proportion</a:t>
            </a:r>
          </a:p>
        </p:txBody>
      </p:sp>
      <p:sp>
        <p:nvSpPr>
          <p:cNvPr id="33" name="Rectangle 32"/>
          <p:cNvSpPr/>
          <p:nvPr/>
        </p:nvSpPr>
        <p:spPr>
          <a:xfrm>
            <a:off x="5627305" y="5875105"/>
            <a:ext cx="2148345"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Who will be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buying the product</a:t>
            </a:r>
          </a:p>
        </p:txBody>
      </p:sp>
      <p:sp>
        <p:nvSpPr>
          <p:cNvPr id="24" name="Rectangle 23"/>
          <p:cNvSpPr/>
          <p:nvPr/>
        </p:nvSpPr>
        <p:spPr>
          <a:xfrm>
            <a:off x="2410366" y="5904752"/>
            <a:ext cx="2190023"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e.g. no sharp edges</a:t>
            </a:r>
          </a:p>
        </p:txBody>
      </p:sp>
      <p:sp>
        <p:nvSpPr>
          <p:cNvPr id="26" name="Rectangle 25"/>
          <p:cNvSpPr/>
          <p:nvPr/>
        </p:nvSpPr>
        <p:spPr>
          <a:xfrm>
            <a:off x="24752" y="4869257"/>
            <a:ext cx="2948243"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Durability (life expectancy)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Ease of Maintenance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Ease of Use</a:t>
            </a:r>
          </a:p>
        </p:txBody>
      </p:sp>
      <p:sp>
        <p:nvSpPr>
          <p:cNvPr id="27" name="Rectangle 26"/>
          <p:cNvSpPr/>
          <p:nvPr/>
        </p:nvSpPr>
        <p:spPr>
          <a:xfrm>
            <a:off x="23330" y="2460058"/>
            <a:ext cx="2469137" cy="163121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Recycling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Environmental Impact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Energy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Waste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1"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Calibri"/>
              <a:ea typeface="+mn-ea"/>
              <a:cs typeface="+mn-cs"/>
            </a:endParaRPr>
          </a:p>
        </p:txBody>
      </p:sp>
      <p:sp>
        <p:nvSpPr>
          <p:cNvPr id="34" name="Rectangle 33"/>
          <p:cNvSpPr/>
          <p:nvPr/>
        </p:nvSpPr>
        <p:spPr>
          <a:xfrm>
            <a:off x="467985" y="52222"/>
            <a:ext cx="1595117" cy="58477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Calibri"/>
                <a:ea typeface="+mn-ea"/>
                <a:cs typeface="+mn-cs"/>
              </a:rPr>
              <a:t>Material</a:t>
            </a:r>
          </a:p>
        </p:txBody>
      </p:sp>
      <p:cxnSp>
        <p:nvCxnSpPr>
          <p:cNvPr id="35" name="Straight Connector 34"/>
          <p:cNvCxnSpPr/>
          <p:nvPr/>
        </p:nvCxnSpPr>
        <p:spPr>
          <a:xfrm flipH="1" flipV="1">
            <a:off x="1759421" y="878682"/>
            <a:ext cx="2268908" cy="2520784"/>
          </a:xfrm>
          <a:prstGeom prst="line">
            <a:avLst/>
          </a:prstGeom>
          <a:ln w="38100"/>
        </p:spPr>
        <p:style>
          <a:lnRef idx="1">
            <a:schemeClr val="dk1"/>
          </a:lnRef>
          <a:fillRef idx="0">
            <a:schemeClr val="dk1"/>
          </a:fillRef>
          <a:effectRef idx="0">
            <a:schemeClr val="dk1"/>
          </a:effectRef>
          <a:fontRef idx="minor">
            <a:schemeClr val="tx1"/>
          </a:fontRef>
        </p:style>
      </p:cxnSp>
      <p:sp>
        <p:nvSpPr>
          <p:cNvPr id="36" name="Rectangle 35"/>
          <p:cNvSpPr/>
          <p:nvPr/>
        </p:nvSpPr>
        <p:spPr>
          <a:xfrm>
            <a:off x="-53073" y="505958"/>
            <a:ext cx="2419573"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Manufacture Method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Cost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Strength</a:t>
            </a:r>
          </a:p>
        </p:txBody>
      </p:sp>
      <p:pic>
        <p:nvPicPr>
          <p:cNvPr id="37" name="Picture 36" descr="Kitemark.bmp"/>
          <p:cNvPicPr>
            <a:picLocks noChangeAspect="1"/>
          </p:cNvPicPr>
          <p:nvPr/>
        </p:nvPicPr>
        <p:blipFill>
          <a:blip r:embed="rId3" cstate="print"/>
          <a:stretch>
            <a:fillRect/>
          </a:stretch>
        </p:blipFill>
        <p:spPr>
          <a:xfrm>
            <a:off x="2816120" y="6224734"/>
            <a:ext cx="529586" cy="529586"/>
          </a:xfrm>
          <a:prstGeom prst="rect">
            <a:avLst/>
          </a:prstGeom>
        </p:spPr>
      </p:pic>
      <p:pic>
        <p:nvPicPr>
          <p:cNvPr id="38" name="Picture 37" descr="CE Symbol.bmp"/>
          <p:cNvPicPr>
            <a:picLocks noChangeAspect="1"/>
          </p:cNvPicPr>
          <p:nvPr/>
        </p:nvPicPr>
        <p:blipFill>
          <a:blip r:embed="rId4" cstate="print"/>
          <a:stretch>
            <a:fillRect/>
          </a:stretch>
        </p:blipFill>
        <p:spPr>
          <a:xfrm>
            <a:off x="3312301" y="6210865"/>
            <a:ext cx="681119" cy="477800"/>
          </a:xfrm>
          <a:prstGeom prst="rect">
            <a:avLst/>
          </a:prstGeom>
        </p:spPr>
      </p:pic>
      <p:sp>
        <p:nvSpPr>
          <p:cNvPr id="3" name="Rectangle 2"/>
          <p:cNvSpPr/>
          <p:nvPr/>
        </p:nvSpPr>
        <p:spPr>
          <a:xfrm>
            <a:off x="2813438" y="3212976"/>
            <a:ext cx="3555204" cy="76944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Calibri"/>
                <a:ea typeface="+mn-ea"/>
                <a:cs typeface="+mn-cs"/>
              </a:rPr>
              <a:t>Design Factors</a:t>
            </a:r>
          </a:p>
        </p:txBody>
      </p:sp>
    </p:spTree>
    <p:custDataLst>
      <p:tags r:id="rId1"/>
    </p:custDataLst>
    <p:extLst>
      <p:ext uri="{BB962C8B-B14F-4D97-AF65-F5344CB8AC3E}">
        <p14:creationId xmlns:p14="http://schemas.microsoft.com/office/powerpoint/2010/main" val="25545689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768539" y="1167218"/>
            <a:ext cx="1645002" cy="58477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Calibri"/>
                <a:ea typeface="+mn-ea"/>
                <a:cs typeface="+mn-cs"/>
              </a:rPr>
              <a:t>Function</a:t>
            </a:r>
          </a:p>
        </p:txBody>
      </p:sp>
      <p:sp>
        <p:nvSpPr>
          <p:cNvPr id="8" name="Rectangle 7"/>
          <p:cNvSpPr/>
          <p:nvPr/>
        </p:nvSpPr>
        <p:spPr>
          <a:xfrm>
            <a:off x="6899811" y="242418"/>
            <a:ext cx="1902700" cy="58477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Calibri"/>
                <a:ea typeface="+mn-ea"/>
                <a:cs typeface="+mn-cs"/>
              </a:rPr>
              <a:t>Aesthetics</a:t>
            </a:r>
          </a:p>
        </p:txBody>
      </p:sp>
      <p:sp>
        <p:nvSpPr>
          <p:cNvPr id="10" name="Rectangle 9"/>
          <p:cNvSpPr/>
          <p:nvPr/>
        </p:nvSpPr>
        <p:spPr>
          <a:xfrm>
            <a:off x="6823287" y="3212976"/>
            <a:ext cx="2119043" cy="58477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Calibri"/>
                <a:ea typeface="+mn-ea"/>
                <a:cs typeface="+mn-cs"/>
              </a:rPr>
              <a:t>Ergonomics</a:t>
            </a:r>
          </a:p>
        </p:txBody>
      </p:sp>
      <p:sp>
        <p:nvSpPr>
          <p:cNvPr id="11" name="Rectangle 10"/>
          <p:cNvSpPr/>
          <p:nvPr/>
        </p:nvSpPr>
        <p:spPr>
          <a:xfrm>
            <a:off x="5913483" y="5402262"/>
            <a:ext cx="1387560" cy="58477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Calibri"/>
                <a:ea typeface="+mn-ea"/>
                <a:cs typeface="+mn-cs"/>
              </a:rPr>
              <a:t>Market</a:t>
            </a:r>
          </a:p>
        </p:txBody>
      </p:sp>
      <p:sp>
        <p:nvSpPr>
          <p:cNvPr id="12" name="Rectangle 11"/>
          <p:cNvSpPr/>
          <p:nvPr/>
        </p:nvSpPr>
        <p:spPr>
          <a:xfrm>
            <a:off x="2776306" y="5414524"/>
            <a:ext cx="1208601" cy="58477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Calibri"/>
                <a:ea typeface="+mn-ea"/>
                <a:cs typeface="+mn-cs"/>
              </a:rPr>
              <a:t>Safety</a:t>
            </a:r>
          </a:p>
        </p:txBody>
      </p:sp>
      <p:sp>
        <p:nvSpPr>
          <p:cNvPr id="14" name="Rectangle 13"/>
          <p:cNvSpPr/>
          <p:nvPr/>
        </p:nvSpPr>
        <p:spPr>
          <a:xfrm>
            <a:off x="346371" y="4334175"/>
            <a:ext cx="2328715" cy="58477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Calibri"/>
                <a:ea typeface="+mn-ea"/>
                <a:cs typeface="+mn-cs"/>
              </a:rPr>
              <a:t>Performance</a:t>
            </a:r>
          </a:p>
        </p:txBody>
      </p:sp>
      <p:sp>
        <p:nvSpPr>
          <p:cNvPr id="15" name="Rectangle 14"/>
          <p:cNvSpPr/>
          <p:nvPr/>
        </p:nvSpPr>
        <p:spPr>
          <a:xfrm>
            <a:off x="73948" y="1982930"/>
            <a:ext cx="2326727" cy="58477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Calibri"/>
                <a:ea typeface="+mn-ea"/>
                <a:cs typeface="+mn-cs"/>
              </a:rPr>
              <a:t>Environment</a:t>
            </a:r>
          </a:p>
        </p:txBody>
      </p:sp>
      <p:cxnSp>
        <p:nvCxnSpPr>
          <p:cNvPr id="4" name="Straight Connector 3"/>
          <p:cNvCxnSpPr>
            <a:endCxn id="6" idx="2"/>
          </p:cNvCxnSpPr>
          <p:nvPr/>
        </p:nvCxnSpPr>
        <p:spPr>
          <a:xfrm flipH="1" flipV="1">
            <a:off x="4591040" y="1751993"/>
            <a:ext cx="72007" cy="1575466"/>
          </a:xfrm>
          <a:prstGeom prst="line">
            <a:avLst/>
          </a:prstGeom>
          <a:ln w="38100"/>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V="1">
            <a:off x="5627305" y="801789"/>
            <a:ext cx="1629552" cy="2568355"/>
          </a:xfrm>
          <a:prstGeom prst="line">
            <a:avLst/>
          </a:prstGeom>
          <a:ln w="38100"/>
        </p:spPr>
        <p:style>
          <a:lnRef idx="1">
            <a:schemeClr val="dk1"/>
          </a:lnRef>
          <a:fillRef idx="0">
            <a:schemeClr val="dk1"/>
          </a:fillRef>
          <a:effectRef idx="0">
            <a:schemeClr val="dk1"/>
          </a:effectRef>
          <a:fontRef idx="minor">
            <a:schemeClr val="tx1"/>
          </a:fontRef>
        </p:style>
      </p:cxnSp>
      <p:cxnSp>
        <p:nvCxnSpPr>
          <p:cNvPr id="17" name="Straight Connector 16"/>
          <p:cNvCxnSpPr>
            <a:stCxn id="3" idx="3"/>
            <a:endCxn id="10" idx="1"/>
          </p:cNvCxnSpPr>
          <p:nvPr/>
        </p:nvCxnSpPr>
        <p:spPr>
          <a:xfrm flipV="1">
            <a:off x="6368642" y="3505364"/>
            <a:ext cx="454645" cy="92333"/>
          </a:xfrm>
          <a:prstGeom prst="line">
            <a:avLst/>
          </a:prstGeom>
          <a:ln w="38100"/>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5024554" y="3818745"/>
            <a:ext cx="1344088" cy="1653903"/>
          </a:xfrm>
          <a:prstGeom prst="line">
            <a:avLst/>
          </a:prstGeom>
          <a:ln w="38100"/>
        </p:spPr>
        <p:style>
          <a:lnRef idx="1">
            <a:schemeClr val="dk1"/>
          </a:lnRef>
          <a:fillRef idx="0">
            <a:schemeClr val="dk1"/>
          </a:fillRef>
          <a:effectRef idx="0">
            <a:schemeClr val="dk1"/>
          </a:effectRef>
          <a:fontRef idx="minor">
            <a:schemeClr val="tx1"/>
          </a:fontRef>
        </p:style>
      </p:cxnSp>
      <p:cxnSp>
        <p:nvCxnSpPr>
          <p:cNvPr id="21" name="Straight Connector 20"/>
          <p:cNvCxnSpPr>
            <a:endCxn id="12" idx="0"/>
          </p:cNvCxnSpPr>
          <p:nvPr/>
        </p:nvCxnSpPr>
        <p:spPr>
          <a:xfrm flipH="1">
            <a:off x="3380607" y="3937522"/>
            <a:ext cx="500672" cy="1477002"/>
          </a:xfrm>
          <a:prstGeom prst="line">
            <a:avLst/>
          </a:prstGeom>
          <a:ln w="38100"/>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flipH="1">
            <a:off x="2063102" y="3743944"/>
            <a:ext cx="840815" cy="741510"/>
          </a:xfrm>
          <a:prstGeom prst="line">
            <a:avLst/>
          </a:prstGeom>
          <a:ln w="38100"/>
        </p:spPr>
        <p:style>
          <a:lnRef idx="1">
            <a:schemeClr val="dk1"/>
          </a:lnRef>
          <a:fillRef idx="0">
            <a:schemeClr val="dk1"/>
          </a:fillRef>
          <a:effectRef idx="0">
            <a:schemeClr val="dk1"/>
          </a:effectRef>
          <a:fontRef idx="minor">
            <a:schemeClr val="tx1"/>
          </a:fontRef>
        </p:style>
      </p:cxnSp>
      <p:cxnSp>
        <p:nvCxnSpPr>
          <p:cNvPr id="25" name="Straight Connector 24"/>
          <p:cNvCxnSpPr>
            <a:endCxn id="15" idx="3"/>
          </p:cNvCxnSpPr>
          <p:nvPr/>
        </p:nvCxnSpPr>
        <p:spPr>
          <a:xfrm flipH="1" flipV="1">
            <a:off x="2400675" y="2275318"/>
            <a:ext cx="945031" cy="1124148"/>
          </a:xfrm>
          <a:prstGeom prst="line">
            <a:avLst/>
          </a:prstGeom>
          <a:ln w="38100"/>
        </p:spPr>
        <p:style>
          <a:lnRef idx="1">
            <a:schemeClr val="dk1"/>
          </a:lnRef>
          <a:fillRef idx="0">
            <a:schemeClr val="dk1"/>
          </a:fillRef>
          <a:effectRef idx="0">
            <a:schemeClr val="dk1"/>
          </a:effectRef>
          <a:fontRef idx="minor">
            <a:schemeClr val="tx1"/>
          </a:fontRef>
        </p:style>
      </p:cxnSp>
      <p:sp>
        <p:nvSpPr>
          <p:cNvPr id="28" name="Rectangle 27"/>
          <p:cNvSpPr/>
          <p:nvPr/>
        </p:nvSpPr>
        <p:spPr>
          <a:xfrm>
            <a:off x="6987756" y="3660788"/>
            <a:ext cx="1954574"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Physiology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Psychology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Anthropometrics</a:t>
            </a:r>
          </a:p>
        </p:txBody>
      </p:sp>
      <p:sp>
        <p:nvSpPr>
          <p:cNvPr id="29" name="Rectangle 28"/>
          <p:cNvSpPr/>
          <p:nvPr/>
        </p:nvSpPr>
        <p:spPr>
          <a:xfrm>
            <a:off x="2932743" y="305904"/>
            <a:ext cx="1257909"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Primary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Secondary</a:t>
            </a:r>
          </a:p>
        </p:txBody>
      </p:sp>
      <p:sp>
        <p:nvSpPr>
          <p:cNvPr id="30" name="Rectangle 29"/>
          <p:cNvSpPr/>
          <p:nvPr/>
        </p:nvSpPr>
        <p:spPr>
          <a:xfrm>
            <a:off x="4224401" y="160793"/>
            <a:ext cx="2109167"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Fitness for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Purpose (what it’s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designed to do</a:t>
            </a:r>
          </a:p>
        </p:txBody>
      </p:sp>
      <p:sp>
        <p:nvSpPr>
          <p:cNvPr id="31" name="Rectangle 30"/>
          <p:cNvSpPr/>
          <p:nvPr/>
        </p:nvSpPr>
        <p:spPr>
          <a:xfrm>
            <a:off x="7202587" y="666378"/>
            <a:ext cx="1297151" cy="1938992"/>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Shape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Colour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Texture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Pattern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Form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Proportion</a:t>
            </a:r>
          </a:p>
        </p:txBody>
      </p:sp>
      <p:sp>
        <p:nvSpPr>
          <p:cNvPr id="33" name="Rectangle 32"/>
          <p:cNvSpPr/>
          <p:nvPr/>
        </p:nvSpPr>
        <p:spPr>
          <a:xfrm>
            <a:off x="5627305" y="5875105"/>
            <a:ext cx="2148345"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Who will be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buying the product</a:t>
            </a:r>
          </a:p>
        </p:txBody>
      </p:sp>
      <p:sp>
        <p:nvSpPr>
          <p:cNvPr id="24" name="Rectangle 23"/>
          <p:cNvSpPr/>
          <p:nvPr/>
        </p:nvSpPr>
        <p:spPr>
          <a:xfrm>
            <a:off x="2410366" y="5904752"/>
            <a:ext cx="2190023"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e.g. no sharp edges</a:t>
            </a:r>
          </a:p>
        </p:txBody>
      </p:sp>
      <p:sp>
        <p:nvSpPr>
          <p:cNvPr id="26" name="Rectangle 25"/>
          <p:cNvSpPr/>
          <p:nvPr/>
        </p:nvSpPr>
        <p:spPr>
          <a:xfrm>
            <a:off x="24752" y="4869257"/>
            <a:ext cx="2948243"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Durability (life expectancy)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Ease of Maintenance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Ease of Use</a:t>
            </a:r>
          </a:p>
        </p:txBody>
      </p:sp>
      <p:sp>
        <p:nvSpPr>
          <p:cNvPr id="27" name="Rectangle 26"/>
          <p:cNvSpPr/>
          <p:nvPr/>
        </p:nvSpPr>
        <p:spPr>
          <a:xfrm>
            <a:off x="23330" y="2460058"/>
            <a:ext cx="2469137" cy="163121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Recycling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Environmental Impact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Energy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Waste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1"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Calibri"/>
              <a:ea typeface="+mn-ea"/>
              <a:cs typeface="+mn-cs"/>
            </a:endParaRPr>
          </a:p>
        </p:txBody>
      </p:sp>
      <p:sp>
        <p:nvSpPr>
          <p:cNvPr id="34" name="Rectangle 33"/>
          <p:cNvSpPr/>
          <p:nvPr/>
        </p:nvSpPr>
        <p:spPr>
          <a:xfrm>
            <a:off x="467985" y="52222"/>
            <a:ext cx="1595117" cy="58477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Calibri"/>
                <a:ea typeface="+mn-ea"/>
                <a:cs typeface="+mn-cs"/>
              </a:rPr>
              <a:t>Material</a:t>
            </a:r>
          </a:p>
        </p:txBody>
      </p:sp>
      <p:cxnSp>
        <p:nvCxnSpPr>
          <p:cNvPr id="35" name="Straight Connector 34"/>
          <p:cNvCxnSpPr/>
          <p:nvPr/>
        </p:nvCxnSpPr>
        <p:spPr>
          <a:xfrm flipH="1" flipV="1">
            <a:off x="1759421" y="878682"/>
            <a:ext cx="2268908" cy="2520784"/>
          </a:xfrm>
          <a:prstGeom prst="line">
            <a:avLst/>
          </a:prstGeom>
          <a:ln w="38100"/>
        </p:spPr>
        <p:style>
          <a:lnRef idx="1">
            <a:schemeClr val="dk1"/>
          </a:lnRef>
          <a:fillRef idx="0">
            <a:schemeClr val="dk1"/>
          </a:fillRef>
          <a:effectRef idx="0">
            <a:schemeClr val="dk1"/>
          </a:effectRef>
          <a:fontRef idx="minor">
            <a:schemeClr val="tx1"/>
          </a:fontRef>
        </p:style>
      </p:cxnSp>
      <p:sp>
        <p:nvSpPr>
          <p:cNvPr id="36" name="Rectangle 35"/>
          <p:cNvSpPr/>
          <p:nvPr/>
        </p:nvSpPr>
        <p:spPr>
          <a:xfrm>
            <a:off x="-53073" y="505958"/>
            <a:ext cx="2419573"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Manufacture Method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Cost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Strength</a:t>
            </a:r>
          </a:p>
        </p:txBody>
      </p:sp>
      <p:pic>
        <p:nvPicPr>
          <p:cNvPr id="37" name="Picture 36" descr="Kitemark.bmp"/>
          <p:cNvPicPr>
            <a:picLocks noChangeAspect="1"/>
          </p:cNvPicPr>
          <p:nvPr/>
        </p:nvPicPr>
        <p:blipFill>
          <a:blip r:embed="rId3" cstate="print"/>
          <a:stretch>
            <a:fillRect/>
          </a:stretch>
        </p:blipFill>
        <p:spPr>
          <a:xfrm>
            <a:off x="2816120" y="6224734"/>
            <a:ext cx="529586" cy="529586"/>
          </a:xfrm>
          <a:prstGeom prst="rect">
            <a:avLst/>
          </a:prstGeom>
        </p:spPr>
      </p:pic>
      <p:pic>
        <p:nvPicPr>
          <p:cNvPr id="38" name="Picture 37" descr="CE Symbol.bmp"/>
          <p:cNvPicPr>
            <a:picLocks noChangeAspect="1"/>
          </p:cNvPicPr>
          <p:nvPr/>
        </p:nvPicPr>
        <p:blipFill>
          <a:blip r:embed="rId4" cstate="print"/>
          <a:stretch>
            <a:fillRect/>
          </a:stretch>
        </p:blipFill>
        <p:spPr>
          <a:xfrm>
            <a:off x="3312301" y="6210865"/>
            <a:ext cx="681119" cy="477800"/>
          </a:xfrm>
          <a:prstGeom prst="rect">
            <a:avLst/>
          </a:prstGeom>
        </p:spPr>
      </p:pic>
      <p:sp>
        <p:nvSpPr>
          <p:cNvPr id="3" name="Rectangle 2"/>
          <p:cNvSpPr/>
          <p:nvPr/>
        </p:nvSpPr>
        <p:spPr>
          <a:xfrm>
            <a:off x="2813438" y="3212976"/>
            <a:ext cx="3555204" cy="76944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Calibri"/>
                <a:ea typeface="+mn-ea"/>
                <a:cs typeface="+mn-cs"/>
              </a:rPr>
              <a:t>Design Factors</a:t>
            </a:r>
          </a:p>
        </p:txBody>
      </p:sp>
    </p:spTree>
    <p:custDataLst>
      <p:tags r:id="rId1"/>
    </p:custDataLst>
    <p:extLst>
      <p:ext uri="{BB962C8B-B14F-4D97-AF65-F5344CB8AC3E}">
        <p14:creationId xmlns:p14="http://schemas.microsoft.com/office/powerpoint/2010/main" val="315175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500"/>
                                        <p:tgtEl>
                                          <p:spTgt spid="3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500"/>
                                        <p:tgtEl>
                                          <p:spTgt spid="2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fade">
                                      <p:cBhvr>
                                        <p:cTn id="77" dur="500"/>
                                        <p:tgtEl>
                                          <p:spTgt spid="38"/>
                                        </p:tgtEl>
                                      </p:cBhvr>
                                    </p:animEffect>
                                  </p:childTnLst>
                                </p:cTn>
                              </p:par>
                              <p:par>
                                <p:cTn id="78" presetID="10" presetClass="entr" presetSubtype="0" fill="hold" nodeType="with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500"/>
                                        <p:tgtEl>
                                          <p:spTgt spid="37"/>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500"/>
                                        <p:tgtEl>
                                          <p:spTgt spid="23"/>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4"/>
                                        </p:tgtEl>
                                        <p:attrNameLst>
                                          <p:attrName>style.visibility</p:attrName>
                                        </p:attrNameLst>
                                      </p:cBhvr>
                                      <p:to>
                                        <p:strVal val="visible"/>
                                      </p:to>
                                    </p:set>
                                    <p:animEffect transition="in" filter="fade">
                                      <p:cBhvr>
                                        <p:cTn id="88" dur="500"/>
                                        <p:tgtEl>
                                          <p:spTgt spid="14"/>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fade">
                                      <p:cBhvr>
                                        <p:cTn id="93" dur="500"/>
                                        <p:tgtEl>
                                          <p:spTgt spid="26"/>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25"/>
                                        </p:tgtEl>
                                        <p:attrNameLst>
                                          <p:attrName>style.visibility</p:attrName>
                                        </p:attrNameLst>
                                      </p:cBhvr>
                                      <p:to>
                                        <p:strVal val="visible"/>
                                      </p:to>
                                    </p:set>
                                    <p:animEffect transition="in" filter="fade">
                                      <p:cBhvr>
                                        <p:cTn id="98" dur="500"/>
                                        <p:tgtEl>
                                          <p:spTgt spid="25"/>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fade">
                                      <p:cBhvr>
                                        <p:cTn id="101" dur="500"/>
                                        <p:tgtEl>
                                          <p:spTgt spid="15"/>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27"/>
                                        </p:tgtEl>
                                        <p:attrNameLst>
                                          <p:attrName>style.visibility</p:attrName>
                                        </p:attrNameLst>
                                      </p:cBhvr>
                                      <p:to>
                                        <p:strVal val="visible"/>
                                      </p:to>
                                    </p:set>
                                    <p:animEffect transition="in" filter="fade">
                                      <p:cBhvr>
                                        <p:cTn id="106" dur="500"/>
                                        <p:tgtEl>
                                          <p:spTgt spid="27"/>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fade">
                                      <p:cBhvr>
                                        <p:cTn id="111" dur="500"/>
                                        <p:tgtEl>
                                          <p:spTgt spid="35"/>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34"/>
                                        </p:tgtEl>
                                        <p:attrNameLst>
                                          <p:attrName>style.visibility</p:attrName>
                                        </p:attrNameLst>
                                      </p:cBhvr>
                                      <p:to>
                                        <p:strVal val="visible"/>
                                      </p:to>
                                    </p:set>
                                    <p:animEffect transition="in" filter="fade">
                                      <p:cBhvr>
                                        <p:cTn id="114" dur="500"/>
                                        <p:tgtEl>
                                          <p:spTgt spid="34"/>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1" grpId="0"/>
      <p:bldP spid="12" grpId="0"/>
      <p:bldP spid="14" grpId="0"/>
      <p:bldP spid="15" grpId="0"/>
      <p:bldP spid="28" grpId="0"/>
      <p:bldP spid="29" grpId="0"/>
      <p:bldP spid="30" grpId="0"/>
      <p:bldP spid="31" grpId="0"/>
      <p:bldP spid="33" grpId="0"/>
      <p:bldP spid="24" grpId="0"/>
      <p:bldP spid="26" grpId="0"/>
      <p:bldP spid="27" grpId="0"/>
      <p:bldP spid="34"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57D175FC-84CC-4D12-A5E2-FA27D934E9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64198" cy="6858000"/>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4" name="Title 3"/>
          <p:cNvSpPr>
            <a:spLocks noGrp="1"/>
          </p:cNvSpPr>
          <p:nvPr>
            <p:ph type="title"/>
          </p:nvPr>
        </p:nvSpPr>
        <p:spPr>
          <a:xfrm>
            <a:off x="768096" y="585216"/>
            <a:ext cx="4550112" cy="1499616"/>
          </a:xfrm>
        </p:spPr>
        <p:txBody>
          <a:bodyPr>
            <a:normAutofit/>
          </a:bodyPr>
          <a:lstStyle/>
          <a:p>
            <a:r>
              <a:rPr lang="en-GB" dirty="0" smtClean="0">
                <a:solidFill>
                  <a:srgbClr val="000000"/>
                </a:solidFill>
              </a:rPr>
              <a:t>Function</a:t>
            </a:r>
            <a:endParaRPr lang="en-GB" dirty="0">
              <a:solidFill>
                <a:srgbClr val="000000"/>
              </a:solidFill>
            </a:endParaRPr>
          </a:p>
        </p:txBody>
      </p:sp>
      <p:cxnSp>
        <p:nvCxnSpPr>
          <p:cNvPr id="75" name="Straight Connector 74">
            <a:extLst>
              <a:ext uri="{FF2B5EF4-FFF2-40B4-BE49-F238E27FC236}">
                <a16:creationId xmlns:a16="http://schemas.microsoft.com/office/drawing/2014/main" id="{8AC38328-2D50-4DDB-BD20-28DE12E4996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768096" y="2005376"/>
            <a:ext cx="4550112" cy="4023360"/>
          </a:xfrm>
        </p:spPr>
        <p:txBody>
          <a:bodyPr>
            <a:normAutofit fontScale="92500" lnSpcReduction="20000"/>
          </a:bodyPr>
          <a:lstStyle/>
          <a:p>
            <a:pPr marL="0" indent="0">
              <a:buNone/>
            </a:pPr>
            <a:r>
              <a:rPr lang="en-US" sz="2800" dirty="0"/>
              <a:t>A product’s function is the </a:t>
            </a:r>
            <a:r>
              <a:rPr lang="en-US" sz="2800" b="1" dirty="0"/>
              <a:t>job it’s designed to do</a:t>
            </a:r>
            <a:r>
              <a:rPr lang="en-US" sz="2800" dirty="0"/>
              <a:t>.</a:t>
            </a:r>
          </a:p>
          <a:p>
            <a:pPr marL="0" indent="0">
              <a:buNone/>
            </a:pPr>
            <a:r>
              <a:rPr lang="en-US" sz="2800" dirty="0"/>
              <a:t>Without a function a product is just an object – it would have no purpose.</a:t>
            </a:r>
          </a:p>
          <a:p>
            <a:pPr marL="0" indent="0">
              <a:buNone/>
            </a:pPr>
            <a:endParaRPr lang="en-US" sz="2800" dirty="0"/>
          </a:p>
          <a:p>
            <a:pPr marL="0" indent="0">
              <a:buNone/>
            </a:pPr>
            <a:r>
              <a:rPr lang="en-US" sz="2800" dirty="0"/>
              <a:t>Example: salt and pepper dispenser.</a:t>
            </a:r>
          </a:p>
          <a:p>
            <a:pPr marL="0" indent="0">
              <a:buNone/>
            </a:pPr>
            <a:r>
              <a:rPr lang="en-US" sz="2800" dirty="0"/>
              <a:t>Function: to apply salt and pepper to food in controlled quantities.</a:t>
            </a:r>
          </a:p>
          <a:p>
            <a:endParaRPr lang="en-GB" dirty="0"/>
          </a:p>
        </p:txBody>
      </p:sp>
      <p:pic>
        <p:nvPicPr>
          <p:cNvPr id="7" name="Picture 6" descr="55 Best products images | Design, Objects design, Wellness design">
            <a:extLst>
              <a:ext uri="{FF2B5EF4-FFF2-40B4-BE49-F238E27FC236}">
                <a16:creationId xmlns:a16="http://schemas.microsoft.com/office/drawing/2014/main" id="{E30711CB-9683-4FBF-8438-9967B9CF0F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3068960"/>
            <a:ext cx="3117519" cy="342344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encrypted-tbn0.gstatic.com/images?q=tbn:ANd9GcQYWmoggtAKvC4nRazg7iSZh-niJGNZubPeTEs2WJyjyHrCYtiLlcXKZ6ePdQ:https://images-na.ssl-images-amazon.com/images/I/61nKjXZui-L._AC_SL1000_.jpg&am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0333" y="231871"/>
            <a:ext cx="2842108" cy="2693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1200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Title 3"/>
          <p:cNvSpPr>
            <a:spLocks noGrp="1"/>
          </p:cNvSpPr>
          <p:nvPr>
            <p:ph type="title"/>
          </p:nvPr>
        </p:nvSpPr>
        <p:spPr>
          <a:xfrm>
            <a:off x="768096" y="826324"/>
            <a:ext cx="2834314" cy="914400"/>
          </a:xfrm>
        </p:spPr>
        <p:txBody>
          <a:bodyPr>
            <a:normAutofit fontScale="90000"/>
          </a:bodyPr>
          <a:lstStyle/>
          <a:p>
            <a:r>
              <a:rPr lang="en-GB" dirty="0">
                <a:solidFill>
                  <a:schemeClr val="tx1"/>
                </a:solidFill>
              </a:rPr>
              <a:t>Primary and secondary </a:t>
            </a:r>
            <a:r>
              <a:rPr lang="en-GB" dirty="0">
                <a:solidFill>
                  <a:schemeClr val="bg1"/>
                </a:solidFill>
              </a:rPr>
              <a:t>function</a:t>
            </a:r>
          </a:p>
        </p:txBody>
      </p:sp>
      <p:sp>
        <p:nvSpPr>
          <p:cNvPr id="8" name="Content Placeholder 1"/>
          <p:cNvSpPr>
            <a:spLocks noGrp="1"/>
          </p:cNvSpPr>
          <p:nvPr>
            <p:ph idx="1"/>
          </p:nvPr>
        </p:nvSpPr>
        <p:spPr>
          <a:xfrm>
            <a:off x="395536" y="2132856"/>
            <a:ext cx="3686903" cy="4608512"/>
          </a:xfrm>
        </p:spPr>
        <p:txBody>
          <a:bodyPr>
            <a:noAutofit/>
          </a:bodyPr>
          <a:lstStyle/>
          <a:p>
            <a:pPr marL="0" indent="0">
              <a:buNone/>
            </a:pPr>
            <a:r>
              <a:rPr lang="en-US" dirty="0" smtClean="0"/>
              <a:t>The </a:t>
            </a:r>
            <a:r>
              <a:rPr lang="en-US" b="1" dirty="0"/>
              <a:t>PRIMARY</a:t>
            </a:r>
            <a:r>
              <a:rPr lang="en-US" dirty="0"/>
              <a:t> function of a product is the main operation a product performs. For example</a:t>
            </a:r>
            <a:r>
              <a:rPr lang="en-US" dirty="0" smtClean="0"/>
              <a:t>:</a:t>
            </a:r>
          </a:p>
          <a:p>
            <a:pPr lvl="1">
              <a:buFont typeface="Arial" panose="020B0604020202020204" pitchFamily="34" charset="0"/>
              <a:buChar char="•"/>
            </a:pPr>
            <a:r>
              <a:rPr lang="en-US" sz="2000" i="1" dirty="0" smtClean="0"/>
              <a:t>A </a:t>
            </a:r>
            <a:r>
              <a:rPr lang="en-US" sz="2000" i="1" dirty="0"/>
              <a:t>clock displays the time.</a:t>
            </a:r>
          </a:p>
          <a:p>
            <a:pPr lvl="1">
              <a:buFont typeface="Arial" panose="020B0604020202020204" pitchFamily="34" charset="0"/>
              <a:buChar char="•"/>
            </a:pPr>
            <a:r>
              <a:rPr lang="en-US" sz="2000" i="1" dirty="0"/>
              <a:t>A </a:t>
            </a:r>
            <a:r>
              <a:rPr lang="en-US" sz="2000" i="1" dirty="0" smtClean="0"/>
              <a:t>shoe rack holds shoes.</a:t>
            </a:r>
            <a:endParaRPr lang="en-US" sz="2000" i="1" dirty="0"/>
          </a:p>
          <a:p>
            <a:pPr marL="0" indent="0">
              <a:buNone/>
            </a:pPr>
            <a:r>
              <a:rPr lang="en-US" dirty="0" smtClean="0"/>
              <a:t>The </a:t>
            </a:r>
            <a:r>
              <a:rPr lang="en-US" b="1" dirty="0"/>
              <a:t>SECONDARY</a:t>
            </a:r>
            <a:r>
              <a:rPr lang="en-US" dirty="0"/>
              <a:t> function of a product is another operation a product can perform. For example</a:t>
            </a:r>
            <a:r>
              <a:rPr lang="en-US" dirty="0" smtClean="0"/>
              <a:t>:</a:t>
            </a:r>
          </a:p>
          <a:p>
            <a:pPr lvl="1">
              <a:buFont typeface="Arial" panose="020B0604020202020204" pitchFamily="34" charset="0"/>
              <a:buChar char="•"/>
            </a:pPr>
            <a:r>
              <a:rPr lang="en-US" sz="2000" i="1" dirty="0" smtClean="0"/>
              <a:t>A </a:t>
            </a:r>
            <a:r>
              <a:rPr lang="en-US" sz="2000" i="1" dirty="0"/>
              <a:t>camera in a phone (functional)</a:t>
            </a:r>
          </a:p>
          <a:p>
            <a:pPr lvl="1">
              <a:buFont typeface="Arial" panose="020B0604020202020204" pitchFamily="34" charset="0"/>
              <a:buChar char="•"/>
            </a:pPr>
            <a:r>
              <a:rPr lang="en-US" sz="2000" i="1" dirty="0"/>
              <a:t>Aesthetically improves the environment it is placed in (subtle</a:t>
            </a:r>
            <a:r>
              <a:rPr lang="en-US" sz="2000" i="1" dirty="0" smtClean="0"/>
              <a:t>)</a:t>
            </a:r>
          </a:p>
          <a:p>
            <a:pPr lvl="1">
              <a:buFont typeface="Arial" panose="020B0604020202020204" pitchFamily="34" charset="0"/>
              <a:buChar char="•"/>
            </a:pPr>
            <a:r>
              <a:rPr lang="en-US" sz="2000" i="1" dirty="0" smtClean="0"/>
              <a:t>Similarly, a shoe rack being more attractive to look at.</a:t>
            </a:r>
          </a:p>
        </p:txBody>
      </p:sp>
      <p:pic>
        <p:nvPicPr>
          <p:cNvPr id="9" name="Picture 2" descr="Toed Footwear Display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1410" y="0"/>
            <a:ext cx="5042589"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633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768096" y="826324"/>
            <a:ext cx="2834314" cy="914400"/>
          </a:xfrm>
        </p:spPr>
        <p:txBody>
          <a:bodyPr>
            <a:normAutofit/>
          </a:bodyPr>
          <a:lstStyle/>
          <a:p>
            <a:r>
              <a:rPr lang="en-GB" sz="3200" dirty="0">
                <a:solidFill>
                  <a:schemeClr val="tx1"/>
                </a:solidFill>
              </a:rPr>
              <a:t>aesthetics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768096" y="1916832"/>
            <a:ext cx="2843784" cy="4941168"/>
          </a:xfrm>
        </p:spPr>
        <p:txBody>
          <a:bodyPr>
            <a:normAutofit/>
          </a:bodyPr>
          <a:lstStyle/>
          <a:p>
            <a:pPr marL="0" indent="0">
              <a:buNone/>
            </a:pPr>
            <a:r>
              <a:rPr lang="en-GB" sz="2400" dirty="0">
                <a:solidFill>
                  <a:schemeClr val="bg1"/>
                </a:solidFill>
              </a:rPr>
              <a:t>Aesthetics is all about how the product looks and how it feels. </a:t>
            </a:r>
          </a:p>
          <a:p>
            <a:pPr marL="0" indent="0">
              <a:buNone/>
            </a:pPr>
            <a:r>
              <a:rPr lang="en-GB" sz="2400" dirty="0">
                <a:solidFill>
                  <a:schemeClr val="bg1"/>
                </a:solidFill>
              </a:rPr>
              <a:t>Within the aesthetics design factors, we can break it down further by looking at the following:</a:t>
            </a:r>
          </a:p>
          <a:p>
            <a:pPr lvl="1">
              <a:buClr>
                <a:schemeClr val="bg1"/>
              </a:buClr>
              <a:buFont typeface="Arial" panose="020B0604020202020204" pitchFamily="34" charset="0"/>
              <a:buChar char="•"/>
            </a:pPr>
            <a:r>
              <a:rPr lang="en-GB" sz="2400" dirty="0">
                <a:solidFill>
                  <a:schemeClr val="bg1"/>
                </a:solidFill>
              </a:rPr>
              <a:t>Colour and Shape</a:t>
            </a:r>
          </a:p>
          <a:p>
            <a:pPr lvl="1">
              <a:buClr>
                <a:schemeClr val="bg1"/>
              </a:buClr>
              <a:buFont typeface="Arial" panose="020B0604020202020204" pitchFamily="34" charset="0"/>
              <a:buChar char="•"/>
            </a:pPr>
            <a:r>
              <a:rPr lang="en-GB" sz="2400" dirty="0">
                <a:solidFill>
                  <a:schemeClr val="bg1"/>
                </a:solidFill>
              </a:rPr>
              <a:t>Harmony</a:t>
            </a:r>
          </a:p>
          <a:p>
            <a:pPr lvl="1">
              <a:buClr>
                <a:schemeClr val="bg1"/>
              </a:buClr>
              <a:buFont typeface="Arial" panose="020B0604020202020204" pitchFamily="34" charset="0"/>
              <a:buChar char="•"/>
            </a:pPr>
            <a:r>
              <a:rPr lang="en-GB" sz="2400" dirty="0">
                <a:solidFill>
                  <a:schemeClr val="bg1"/>
                </a:solidFill>
              </a:rPr>
              <a:t>Texture</a:t>
            </a:r>
          </a:p>
          <a:p>
            <a:pPr lvl="1">
              <a:buClr>
                <a:schemeClr val="bg1"/>
              </a:buClr>
              <a:buFont typeface="Arial" panose="020B0604020202020204" pitchFamily="34" charset="0"/>
              <a:buChar char="•"/>
            </a:pPr>
            <a:r>
              <a:rPr lang="en-GB" sz="2400" dirty="0">
                <a:solidFill>
                  <a:schemeClr val="bg1"/>
                </a:solidFill>
              </a:rPr>
              <a:t>Contrast</a:t>
            </a:r>
          </a:p>
          <a:p>
            <a:pPr lvl="1">
              <a:buClr>
                <a:schemeClr val="bg1"/>
              </a:buClr>
              <a:buFont typeface="Arial" panose="020B0604020202020204" pitchFamily="34" charset="0"/>
              <a:buChar char="•"/>
            </a:pPr>
            <a:r>
              <a:rPr lang="en-GB" sz="2400" dirty="0">
                <a:solidFill>
                  <a:schemeClr val="bg1"/>
                </a:solidFill>
              </a:rPr>
              <a:t>Proportion</a:t>
            </a:r>
            <a:endParaRPr lang="en-GB" sz="1800" dirty="0">
              <a:solidFill>
                <a:schemeClr val="bg1"/>
              </a:solidFill>
            </a:endParaRPr>
          </a:p>
        </p:txBody>
      </p:sp>
      <p:pic>
        <p:nvPicPr>
          <p:cNvPr id="1028" name="Picture 4">
            <a:extLst>
              <a:ext uri="{FF2B5EF4-FFF2-40B4-BE49-F238E27FC236}">
                <a16:creationId xmlns:a16="http://schemas.microsoft.com/office/drawing/2014/main" id="{3E67AD85-2916-4362-B64F-550039ABCE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865" r="15333"/>
          <a:stretch/>
        </p:blipFill>
        <p:spPr bwMode="auto">
          <a:xfrm>
            <a:off x="4101410" y="3204"/>
            <a:ext cx="5042589" cy="6886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5005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4" name="Title 3"/>
          <p:cNvSpPr>
            <a:spLocks noGrp="1"/>
          </p:cNvSpPr>
          <p:nvPr>
            <p:ph type="title"/>
          </p:nvPr>
        </p:nvSpPr>
        <p:spPr>
          <a:xfrm>
            <a:off x="768096" y="826324"/>
            <a:ext cx="2834314" cy="914400"/>
          </a:xfrm>
        </p:spPr>
        <p:txBody>
          <a:bodyPr>
            <a:normAutofit/>
          </a:bodyPr>
          <a:lstStyle/>
          <a:p>
            <a:r>
              <a:rPr lang="en-GB" sz="3200" dirty="0">
                <a:solidFill>
                  <a:schemeClr val="tx1"/>
                </a:solidFill>
              </a:rPr>
              <a:t>Aesthetics</a:t>
            </a:r>
            <a:br>
              <a:rPr lang="en-GB" sz="3200" dirty="0">
                <a:solidFill>
                  <a:schemeClr val="tx1"/>
                </a:solidFill>
              </a:rPr>
            </a:br>
            <a:r>
              <a:rPr lang="en-GB" sz="3200" dirty="0">
                <a:solidFill>
                  <a:schemeClr val="bg1"/>
                </a:solidFill>
              </a:rPr>
              <a:t>colour and shape</a:t>
            </a:r>
            <a:endParaRPr lang="en-GB" dirty="0">
              <a:solidFill>
                <a:schemeClr val="bg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67544" y="1916832"/>
            <a:ext cx="3456384" cy="4941168"/>
          </a:xfrm>
        </p:spPr>
        <p:txBody>
          <a:bodyPr>
            <a:noAutofit/>
          </a:bodyPr>
          <a:lstStyle/>
          <a:p>
            <a:r>
              <a:rPr lang="en-GB" sz="2400" dirty="0">
                <a:solidFill>
                  <a:schemeClr val="bg1"/>
                </a:solidFill>
              </a:rPr>
              <a:t>The two aesthetic properties that are easiest to understand. </a:t>
            </a:r>
          </a:p>
          <a:p>
            <a:r>
              <a:rPr lang="en-GB" sz="2400" dirty="0">
                <a:solidFill>
                  <a:schemeClr val="bg1"/>
                </a:solidFill>
              </a:rPr>
              <a:t>Both colour and shape can be used to create contrast or harmony.</a:t>
            </a:r>
          </a:p>
          <a:p>
            <a:r>
              <a:rPr lang="en-GB" sz="2400" dirty="0">
                <a:solidFill>
                  <a:schemeClr val="bg1"/>
                </a:solidFill>
              </a:rPr>
              <a:t>Colour can be used to target specific markets i.e. bright colours would be used for children's toys, sophisticated colouring for high class products and so on.</a:t>
            </a:r>
          </a:p>
        </p:txBody>
      </p:sp>
      <p:pic>
        <p:nvPicPr>
          <p:cNvPr id="2050" name="Picture 2" descr="BACK TO BASICS – UNDERSTANDING THE COLOUR WHEEL | By Janine Simons ...">
            <a:extLst>
              <a:ext uri="{FF2B5EF4-FFF2-40B4-BE49-F238E27FC236}">
                <a16:creationId xmlns:a16="http://schemas.microsoft.com/office/drawing/2014/main" id="{DCCA2FD9-7276-4556-95DD-19C639B6C3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385" t="12309" r="13385" b="14461"/>
          <a:stretch/>
        </p:blipFill>
        <p:spPr bwMode="auto">
          <a:xfrm>
            <a:off x="4490640" y="1265185"/>
            <a:ext cx="4327630" cy="4327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6208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4" name="Title 3"/>
          <p:cNvSpPr>
            <a:spLocks noGrp="1"/>
          </p:cNvSpPr>
          <p:nvPr>
            <p:ph type="title"/>
          </p:nvPr>
        </p:nvSpPr>
        <p:spPr>
          <a:xfrm>
            <a:off x="768096" y="826324"/>
            <a:ext cx="2834314" cy="914400"/>
          </a:xfrm>
        </p:spPr>
        <p:txBody>
          <a:bodyPr>
            <a:normAutofit/>
          </a:bodyPr>
          <a:lstStyle/>
          <a:p>
            <a:r>
              <a:rPr lang="en-GB" sz="3200" dirty="0">
                <a:solidFill>
                  <a:schemeClr val="tx1"/>
                </a:solidFill>
              </a:rPr>
              <a:t>Aesthetics</a:t>
            </a:r>
            <a:br>
              <a:rPr lang="en-GB" sz="3200" dirty="0">
                <a:solidFill>
                  <a:schemeClr val="tx1"/>
                </a:solidFill>
              </a:rPr>
            </a:br>
            <a:r>
              <a:rPr lang="en-GB" sz="3200" dirty="0">
                <a:solidFill>
                  <a:schemeClr val="bg1"/>
                </a:solidFill>
              </a:rPr>
              <a:t>harmony</a:t>
            </a:r>
            <a:endParaRPr lang="en-GB" dirty="0">
              <a:solidFill>
                <a:schemeClr val="bg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571500" y="1916832"/>
            <a:ext cx="3352428" cy="4824536"/>
          </a:xfrm>
        </p:spPr>
        <p:txBody>
          <a:bodyPr>
            <a:normAutofit/>
          </a:bodyPr>
          <a:lstStyle/>
          <a:p>
            <a:r>
              <a:rPr lang="en-GB" sz="2400" dirty="0">
                <a:solidFill>
                  <a:schemeClr val="bg1"/>
                </a:solidFill>
              </a:rPr>
              <a:t>This is where parts of a design work well together or the design fits in with a specific environment</a:t>
            </a:r>
          </a:p>
          <a:p>
            <a:r>
              <a:rPr lang="en-GB" sz="2400" dirty="0">
                <a:solidFill>
                  <a:schemeClr val="bg1"/>
                </a:solidFill>
              </a:rPr>
              <a:t>It creates a sense of peace of relaxation.</a:t>
            </a:r>
          </a:p>
          <a:p>
            <a:r>
              <a:rPr lang="en-GB" sz="2400" dirty="0">
                <a:solidFill>
                  <a:schemeClr val="bg1"/>
                </a:solidFill>
              </a:rPr>
              <a:t>Simples shapes and colours that work well </a:t>
            </a:r>
            <a:br>
              <a:rPr lang="en-GB" sz="2400" dirty="0">
                <a:solidFill>
                  <a:schemeClr val="bg1"/>
                </a:solidFill>
              </a:rPr>
            </a:br>
            <a:r>
              <a:rPr lang="en-GB" sz="2400" dirty="0">
                <a:solidFill>
                  <a:schemeClr val="bg1"/>
                </a:solidFill>
              </a:rPr>
              <a:t>together should be used to achieve this.</a:t>
            </a:r>
          </a:p>
        </p:txBody>
      </p:sp>
      <p:pic>
        <p:nvPicPr>
          <p:cNvPr id="3074" name="Picture 2">
            <a:extLst>
              <a:ext uri="{FF2B5EF4-FFF2-40B4-BE49-F238E27FC236}">
                <a16:creationId xmlns:a16="http://schemas.microsoft.com/office/drawing/2014/main" id="{F0487E6E-A84D-4C1F-B845-0953106749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400"/>
          <a:stretch/>
        </p:blipFill>
        <p:spPr bwMode="auto">
          <a:xfrm>
            <a:off x="4376875" y="1714500"/>
            <a:ext cx="450726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83580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5A15973182C454CBD017EAD4899623C" ma:contentTypeVersion="12" ma:contentTypeDescription="Create a new document." ma:contentTypeScope="" ma:versionID="f1327d3aa13311484d02d8272eb300e5">
  <xsd:schema xmlns:xsd="http://www.w3.org/2001/XMLSchema" xmlns:xs="http://www.w3.org/2001/XMLSchema" xmlns:p="http://schemas.microsoft.com/office/2006/metadata/properties" xmlns:ns2="fb009bb9-7fd2-49f5-811f-13223d662051" xmlns:ns3="e77713bc-0ebc-4063-99a4-8848dbeddd29" targetNamespace="http://schemas.microsoft.com/office/2006/metadata/properties" ma:root="true" ma:fieldsID="db087f24cadde66e68207609201885a3" ns2:_="" ns3:_="">
    <xsd:import namespace="fb009bb9-7fd2-49f5-811f-13223d662051"/>
    <xsd:import namespace="e77713bc-0ebc-4063-99a4-8848dbeddd2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009bb9-7fd2-49f5-811f-13223d6620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7713bc-0ebc-4063-99a4-8848dbeddd2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FCFEBC7-F4D9-42A8-81DE-64B6A0F2FDE4}">
  <ds:schemaRefs>
    <ds:schemaRef ds:uri="http://schemas.microsoft.com/sharepoint/v3/contenttype/forms"/>
  </ds:schemaRefs>
</ds:datastoreItem>
</file>

<file path=customXml/itemProps2.xml><?xml version="1.0" encoding="utf-8"?>
<ds:datastoreItem xmlns:ds="http://schemas.openxmlformats.org/officeDocument/2006/customXml" ds:itemID="{C6C5DA02-C743-4D9E-9367-4D81278C93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009bb9-7fd2-49f5-811f-13223d662051"/>
    <ds:schemaRef ds:uri="e77713bc-0ebc-4063-99a4-8848dbeddd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79ABD3C-AA9E-4069-B566-FCDD6C81D397}">
  <ds:schemaRefs>
    <ds:schemaRef ds:uri="fb009bb9-7fd2-49f5-811f-13223d662051"/>
    <ds:schemaRef ds:uri="http://purl.org/dc/dcmitype/"/>
    <ds:schemaRef ds:uri="e77713bc-0ebc-4063-99a4-8848dbeddd29"/>
    <ds:schemaRef ds:uri="http://purl.org/dc/elements/1.1/"/>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503</TotalTime>
  <Words>2694</Words>
  <Application>Microsoft Office PowerPoint</Application>
  <PresentationFormat>On-screen Show (4:3)</PresentationFormat>
  <Paragraphs>259</Paragraphs>
  <Slides>30</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Arial</vt:lpstr>
      <vt:lpstr>Calibri</vt:lpstr>
      <vt:lpstr>Tw Cen MT</vt:lpstr>
      <vt:lpstr>Tw Cen MT Condensed</vt:lpstr>
      <vt:lpstr>Wingdings</vt:lpstr>
      <vt:lpstr>Wingdings 3</vt:lpstr>
      <vt:lpstr>Integral</vt:lpstr>
      <vt:lpstr>Presentation Template</vt:lpstr>
      <vt:lpstr>nat5 Design &amp; Manufacture</vt:lpstr>
      <vt:lpstr>Learning intentions &amp; success criteria</vt:lpstr>
      <vt:lpstr>Design analysis</vt:lpstr>
      <vt:lpstr>PowerPoint Presentation</vt:lpstr>
      <vt:lpstr>Function</vt:lpstr>
      <vt:lpstr>Primary and secondary function</vt:lpstr>
      <vt:lpstr>aesthetics</vt:lpstr>
      <vt:lpstr>Aesthetics colour and shape</vt:lpstr>
      <vt:lpstr>Aesthetics harmony</vt:lpstr>
      <vt:lpstr>Aesthetics texture</vt:lpstr>
      <vt:lpstr>Aesthetics contrast</vt:lpstr>
      <vt:lpstr>Aesthetics proportion</vt:lpstr>
      <vt:lpstr>Safety why is it important?</vt:lpstr>
      <vt:lpstr>Safety how can I research and evaluate product safety?</vt:lpstr>
      <vt:lpstr>performance</vt:lpstr>
      <vt:lpstr>Performance durability</vt:lpstr>
      <vt:lpstr>Performance ease of maintenance</vt:lpstr>
      <vt:lpstr>Performance materials</vt:lpstr>
      <vt:lpstr>ergonomics</vt:lpstr>
      <vt:lpstr>ergonomics anthropometrics</vt:lpstr>
      <vt:lpstr>ergonomics physiology</vt:lpstr>
      <vt:lpstr>ergonomics psychology</vt:lpstr>
      <vt:lpstr>Market</vt:lpstr>
      <vt:lpstr>Market - Market Pull &amp; Technology push</vt:lpstr>
      <vt:lpstr>Market  - brands</vt:lpstr>
      <vt:lpstr>Market  - brands</vt:lpstr>
      <vt:lpstr>Environment</vt:lpstr>
      <vt:lpstr>Environment</vt:lpstr>
      <vt:lpstr>DESIGN ANALYSIS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S3 Design &amp; Manufacture</dc:title>
  <dc:creator>Mr Porter</dc:creator>
  <cp:lastModifiedBy>025RBrown</cp:lastModifiedBy>
  <cp:revision>36</cp:revision>
  <dcterms:created xsi:type="dcterms:W3CDTF">2020-05-18T09:31:07Z</dcterms:created>
  <dcterms:modified xsi:type="dcterms:W3CDTF">2022-10-26T08:36:47Z</dcterms:modified>
</cp:coreProperties>
</file>